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806" r:id="rId2"/>
    <p:sldId id="1807" r:id="rId3"/>
    <p:sldId id="1808" r:id="rId4"/>
    <p:sldId id="1809" r:id="rId5"/>
    <p:sldId id="1810" r:id="rId6"/>
    <p:sldId id="181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F3B25C-EF69-4528-97BE-A4505FAB5BAD}" v="77" dt="2023-12-05T22:27:26.2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81C0B-FC7F-B890-4BCC-3DE718F72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5ECB6C-36B4-36B9-439F-ED4D2E8A7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4494E-F037-60EB-191B-A4E4A0CDF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DC709-0127-12B8-7E92-8937BB6A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D01FD-3B03-7B2E-25AE-C54A388D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20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FB2D-0EA9-2B10-67B2-B663EFF9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004D6-9452-191F-9782-76427601E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CE2F4-8931-58E2-4200-5E082F992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B70E2-90F0-8FC9-63C4-12FAA7F8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7F7B7-A14F-DC48-DA39-6C473B45B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42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0C9B84-7786-6D7E-24D7-32F23B3328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25F8D-4995-7EBB-B377-A28179AAE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F71C0-6495-055C-33C0-2709966B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436EC-2AFA-A8AE-5997-F3044397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6C404-7F81-2C9B-0400-9ED7BC69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8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1103F-E789-3809-E08A-CB61E639C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9A6F2-C3E8-EBB8-4920-BCD710A09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F96CB-C2BE-B93E-214B-02A5FA289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37A95-ACDA-FE41-02EE-289F4FBF2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70E7-5359-EF35-BCFB-E0B915FB5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47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1DAC-B8EC-1FAC-22CC-F5A470EF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26E96-3ADA-0D48-6295-E837BEB5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9B233-922D-D3AE-5010-BC36E5D9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AED02-DBDA-75B9-7D5A-40B83E15A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D7AFE-A5F4-3E58-3104-A49E0CDE4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71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15A33-12BE-F8D5-2E28-5C1B5E3A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EC58F-3F20-433E-614F-95E763D8D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72802-27F8-AEFB-DE47-5DE1E0CE2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47051-BE1D-05B2-9988-23D075BD6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84C67-01F3-6E48-BF34-B3E86512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17B4B-AE1C-7730-7502-4E9E3837A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16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D770D-EBEF-8FED-2051-813B1BA3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5B125-9D6E-EC68-52AC-A4B268B95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35276-538D-36D9-8BF6-F219F3064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92C613-89A5-DF9A-0381-4D36F2E07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411A5A-5372-28B7-3B6D-99EB1FB85C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03622A-0A59-3851-B239-7F4F326B6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86989-5753-B4B4-E35A-5CD7BDB4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1FE71C-A60C-7AED-A7AC-060DE80E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95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FFF4-E113-5AE3-50D5-8C78892D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E68217-93FF-3C2F-2C81-EF6FB487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292F8-1E63-FC5A-14D0-6065E3345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62335-25C7-5C47-4521-52E43CD30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21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B4687D-AB03-886B-1AD2-FD95F8695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626E5-BDDE-FC8F-66D0-E0D926DD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DF640-45C9-1DF3-4096-A597EDD8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FFE2-0BC6-D355-1377-D80562DD3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C9FF3-0464-7CA1-A08F-36EBE601C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D7CEE-FA1B-612F-13A9-4FBBB40C7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F5E15-CE43-FBF4-A407-704C63FD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551CA-54C9-5859-198D-A86B1E7C9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EA32-6211-1AD9-F007-4886ACC1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71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41926-D1BD-544E-EFCD-957154EB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0EB1A5-7F7D-D4A7-F7F9-076BB2465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D4F5-E653-D3E0-C83C-CE3260EF5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EBB38-B851-5154-19BC-B2EDA720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6A02B-4486-B5C6-1854-BD78F4A4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42C81-E750-8128-8AE0-413073B04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1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D1C2A-7F5A-2765-B41F-F42A847F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69834-9552-6CCD-DBF0-C4B8FE38E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6C4A-65C6-AA98-0873-250BADAD4A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4FF8F-D850-4B22-AA1D-70B3953AF9D6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8CF83-A3D8-6BC9-29A4-BF6859D53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C772C-9C22-6354-A030-CFEEEFE9C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06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1313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AC865E1-2732-0FC7-7B0A-CB5F6A931991}"/>
              </a:ext>
            </a:extLst>
          </p:cNvPr>
          <p:cNvSpPr txBox="1">
            <a:spLocks/>
          </p:cNvSpPr>
          <p:nvPr/>
        </p:nvSpPr>
        <p:spPr>
          <a:xfrm>
            <a:off x="1524000" y="826934"/>
            <a:ext cx="9144000" cy="13358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 from Complex Needs Working Group </a:t>
            </a:r>
            <a:br>
              <a:rPr lang="en-GB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Learning Disability Partnership Meeting</a:t>
            </a:r>
            <a:endParaRPr lang="en-GB" dirty="0"/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B8E266-0329-5E55-20FB-4277AAE17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544" y="2470111"/>
            <a:ext cx="3186974" cy="329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3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042484" y="1645094"/>
            <a:ext cx="625696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met on 28 November 2023 </a:t>
            </a: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meeting in November was attended by:</a:t>
            </a: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5 Family Advocates,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 people from Adult Services</a:t>
            </a: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 Service Providers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There were 5 apologies</a:t>
            </a:r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1026" name="Picture 2" descr="CQC Group Meet 6">
            <a:extLst>
              <a:ext uri="{FF2B5EF4-FFF2-40B4-BE49-F238E27FC236}">
                <a16:creationId xmlns:a16="http://schemas.microsoft.com/office/drawing/2014/main" id="{94B5C729-3586-AB9A-E89C-4FC3491F9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54" y="3129681"/>
            <a:ext cx="2634037" cy="26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ate Nov 28">
            <a:extLst>
              <a:ext uri="{FF2B5EF4-FFF2-40B4-BE49-F238E27FC236}">
                <a16:creationId xmlns:a16="http://schemas.microsoft.com/office/drawing/2014/main" id="{443F3C93-BDB4-99B0-78FE-9AA5D9E4C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753" y="1181185"/>
            <a:ext cx="1458920" cy="145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3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126085" y="706311"/>
            <a:ext cx="6256962" cy="523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Our new Chairperson is Alison Cooper</a:t>
            </a: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Alison is from Parity for Disability which has    Day Services for people who have Complex Needs.</a:t>
            </a: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agreed the minutes and looked at our    Terms of Reference which came from the        Hampshire Learning Disability Partnership Review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613E70-E6BC-FCA5-3A2D-C0A2708DC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311" y="2561149"/>
            <a:ext cx="2202483" cy="11387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6026C3-FC55-9842-A72D-F67565551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389" y="4448512"/>
            <a:ext cx="3079602" cy="1734553"/>
          </a:xfrm>
          <a:prstGeom prst="rect">
            <a:avLst/>
          </a:prstGeom>
        </p:spPr>
      </p:pic>
      <p:pic>
        <p:nvPicPr>
          <p:cNvPr id="1026" name="Picture 2" descr="Alison Cooper">
            <a:extLst>
              <a:ext uri="{FF2B5EF4-FFF2-40B4-BE49-F238E27FC236}">
                <a16:creationId xmlns:a16="http://schemas.microsoft.com/office/drawing/2014/main" id="{CB9A41B6-7ED6-FD3D-4D90-5FB1B6ECD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393" y="674935"/>
            <a:ext cx="1025687" cy="136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40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3963247" y="909822"/>
            <a:ext cx="6256962" cy="523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agreed this group should talk about things that are important for people who need others to look after them </a:t>
            </a: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1125"/>
              </a:spcAft>
            </a:pP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People with Complex Needs may: </a:t>
            </a:r>
          </a:p>
          <a:p>
            <a:pPr marL="28575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Need help to e</a:t>
            </a:r>
            <a:r>
              <a:rPr lang="en-GB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at and drink and keep clean</a:t>
            </a: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use a wheelchair</a:t>
            </a:r>
          </a:p>
          <a:p>
            <a:pPr marL="742950" lvl="1" indent="-285750"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have little or no speech</a:t>
            </a:r>
          </a:p>
          <a:p>
            <a:pPr marL="742950" lvl="1" indent="-285750"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not understand how to keep themselves safe and well</a:t>
            </a:r>
          </a:p>
          <a:p>
            <a:pPr marL="742950" lvl="1" indent="-285750"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often be unwell and need to take a lot of medication</a:t>
            </a: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426CEA0-D6A4-E698-03B3-2FD2D40AF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335" y="3130935"/>
            <a:ext cx="1777174" cy="1836636"/>
          </a:xfrm>
          <a:prstGeom prst="rect">
            <a:avLst/>
          </a:prstGeom>
        </p:spPr>
      </p:pic>
      <p:pic>
        <p:nvPicPr>
          <p:cNvPr id="3074" name="Picture 2" descr="Care Provider 2">
            <a:extLst>
              <a:ext uri="{FF2B5EF4-FFF2-40B4-BE49-F238E27FC236}">
                <a16:creationId xmlns:a16="http://schemas.microsoft.com/office/drawing/2014/main" id="{690CD4CA-4BC1-A1B5-9FDA-C1783D4DB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335" y="777458"/>
            <a:ext cx="1607820" cy="160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58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3597765" y="612564"/>
            <a:ext cx="6738192" cy="5151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200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Who attends the meeting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do not want to limit the number of</a:t>
            </a:r>
          </a:p>
          <a:p>
            <a:pPr lvl="0">
              <a:lnSpc>
                <a:spcPts val="1560"/>
              </a:lnSpc>
              <a:spcAft>
                <a:spcPts val="1125"/>
              </a:spcAft>
            </a:pP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GB" sz="20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Family Advocates who can attend 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want more service providers to attend 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want to invite a GP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want to invite an agency </a:t>
            </a: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Mother Daughter 2">
            <a:extLst>
              <a:ext uri="{FF2B5EF4-FFF2-40B4-BE49-F238E27FC236}">
                <a16:creationId xmlns:a16="http://schemas.microsoft.com/office/drawing/2014/main" id="{5663A49B-520C-87B1-2621-03768CE4B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151" y="1318261"/>
            <a:ext cx="1211579" cy="121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are Provider 1">
            <a:extLst>
              <a:ext uri="{FF2B5EF4-FFF2-40B4-BE49-F238E27FC236}">
                <a16:creationId xmlns:a16="http://schemas.microsoft.com/office/drawing/2014/main" id="{6FAD6A28-83A9-8F0A-1FF2-6E33CC78C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09" y="2813287"/>
            <a:ext cx="1129826" cy="112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P Doctor 4">
            <a:extLst>
              <a:ext uri="{FF2B5EF4-FFF2-40B4-BE49-F238E27FC236}">
                <a16:creationId xmlns:a16="http://schemas.microsoft.com/office/drawing/2014/main" id="{0E9CC305-F695-0157-2B33-6C3EB2836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937" y="4129444"/>
            <a:ext cx="931970" cy="93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are Provider New 1">
            <a:extLst>
              <a:ext uri="{FF2B5EF4-FFF2-40B4-BE49-F238E27FC236}">
                <a16:creationId xmlns:a16="http://schemas.microsoft.com/office/drawing/2014/main" id="{206EB8FB-F787-FF2C-5E20-F288AE88F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057" y="5241748"/>
            <a:ext cx="1043940" cy="104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3473547" y="318978"/>
            <a:ext cx="6256962" cy="6242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200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Future Topics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Respite Care for people with Complex Needs</a:t>
            </a:r>
          </a:p>
          <a:p>
            <a:pPr lvl="1">
              <a:spcAft>
                <a:spcPts val="1125"/>
              </a:spcAft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1125"/>
              </a:spcAft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Staff skills and knowledge</a:t>
            </a:r>
          </a:p>
          <a:p>
            <a:pPr lvl="1">
              <a:spcAft>
                <a:spcPts val="1125"/>
              </a:spcAft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1125"/>
              </a:spcAft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Keeping people safe and well</a:t>
            </a: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a long list of topics for the future</a:t>
            </a:r>
          </a:p>
          <a:p>
            <a:pPr lvl="0"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Short Break Respite">
            <a:extLst>
              <a:ext uri="{FF2B5EF4-FFF2-40B4-BE49-F238E27FC236}">
                <a16:creationId xmlns:a16="http://schemas.microsoft.com/office/drawing/2014/main" id="{37FBAD3E-9177-5275-8CB5-694430396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457" y="1267460"/>
            <a:ext cx="1201420" cy="120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lace training room">
            <a:extLst>
              <a:ext uri="{FF2B5EF4-FFF2-40B4-BE49-F238E27FC236}">
                <a16:creationId xmlns:a16="http://schemas.microsoft.com/office/drawing/2014/main" id="{9CF821E2-55DC-CE58-36CB-6228098B5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457" y="2642060"/>
            <a:ext cx="1201420" cy="120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ights Safe">
            <a:extLst>
              <a:ext uri="{FF2B5EF4-FFF2-40B4-BE49-F238E27FC236}">
                <a16:creationId xmlns:a16="http://schemas.microsoft.com/office/drawing/2014/main" id="{7FB2CAF1-C9BA-8C49-23D0-E181A4818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692" y="4016660"/>
            <a:ext cx="1066799" cy="106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List 3">
            <a:extLst>
              <a:ext uri="{FF2B5EF4-FFF2-40B4-BE49-F238E27FC236}">
                <a16:creationId xmlns:a16="http://schemas.microsoft.com/office/drawing/2014/main" id="{E0424D34-5314-AB35-710A-63079B68F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129" y="5268168"/>
            <a:ext cx="1064260" cy="106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970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218</Words>
  <Application>Microsoft Office PowerPoint</Application>
  <PresentationFormat>Widescreen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Amanda</dc:creator>
  <cp:lastModifiedBy>Lee, Amanda</cp:lastModifiedBy>
  <cp:revision>4</cp:revision>
  <dcterms:created xsi:type="dcterms:W3CDTF">2023-03-01T10:05:57Z</dcterms:created>
  <dcterms:modified xsi:type="dcterms:W3CDTF">2023-12-05T22:28:15Z</dcterms:modified>
</cp:coreProperties>
</file>