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211C61-260C-4EE3-B472-DD7C04A40B7C}" v="32" dt="2023-09-14T12:03:10.5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01D1-5243-ACDE-4199-94205DDDD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92EAD3-2A0B-4A85-D424-B0F12B8F6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72211-E4F6-7500-003E-1C14C8170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3FE0F-4029-BCD5-1144-51D1FD2B3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D7F0B-0A91-5240-F643-0D713BCA0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6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802B8-C94B-5A1F-7F5E-A2CC7DB7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5EC0F3-FE2A-E48B-F162-1BF18F984C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5DDAE-F9DA-7E83-3CF1-45769BA9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EA34F-3079-4BDB-A030-5A4004B8B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5EBAD-3B45-12AF-F3FE-072647704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40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46DF98-F785-CAE0-14DD-B8BC0732B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EE9AD1-90A9-2D88-834F-B37D395DB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6F92B-DF2F-C870-3254-136749E8C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D3852-62FF-8A28-5058-9EC33868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C231F-E1E5-580E-3D12-5A13A062C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24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926E4-594D-66EE-3A71-6BB74696C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5EA1A-7668-F38C-72CC-D81F2B8D5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E85C8-F7C0-ABC0-3B65-A0A91B0E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93889-B49B-DD1D-B317-BFC741DC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E2ECB-D0AA-F7A4-E51B-D5011AAA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36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6855C-1F4C-9F1B-E661-86EA96048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94566-D988-E78B-1627-C87AA3A9B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A035E-AD6D-B454-8ADA-B3FC805F6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5127A-EAAD-3325-10EA-8873FE387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F1D35-A73D-CA6A-9622-DDC22A986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6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65BB4-3691-9658-69C1-B20887750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9653E-18BB-05CA-B1D4-652640D214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8E432-8D0D-7D89-DFEE-0ED1F98B1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22899-C5EE-A6D4-F844-CBC63CB73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82083-A4B2-432A-B5F6-3CB6A54D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92605-7844-9839-DEDB-0C71A437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67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193F5-6D5C-BDCF-DD2E-ABEDECB80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C0D36-900B-F0E6-D3C2-71B1524B0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74FDFF-0F6B-0A3C-392C-1FA485166A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BF3695-4914-9822-5C3D-345E51514D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C09747-4817-2816-8A29-7E2FC301FD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7468E1-32C3-AD7F-A7D7-47D6154DA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8B5D17-1C27-ECF3-7417-8E77D0F64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E57746-505F-0048-DAA8-D841D3E4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47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F93AB-B860-4B0D-189C-4F177449F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104FDD-D046-3E14-1BF5-AF1F30E5A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67E970-BBBD-6099-70B7-E6742340D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DEBD3E-8830-2D78-0156-135215467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54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521857-94C5-2617-C4EA-65B6FF5A7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770F8-A63B-1816-5826-BA430BB94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664DB9-0FC8-9B92-C0F7-7351C6E94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748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07DEA-4FFE-AD54-6328-502B61849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821F6-01CD-952E-A870-275EC3A2E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583556-C24D-72F0-7049-D0BF70E8B8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8D6B39-7BDA-DB80-DD2E-F17BAD6A9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FEE9E8-F8C1-9659-852C-0BC034BC3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7DAA0-CBD4-7225-D709-179CB038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5535B-4CE4-9F4D-16B1-7C4E4D3EF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96DB0-ECA3-428D-8082-7ACCC17651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39F0E4-EF8F-40EF-068D-938D2F027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AEE35-664E-7770-27A3-83013F7D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C8B5D4-9F1D-EC28-F268-81CE1BCF7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83AA8A-CC33-2026-C46F-3FDC0F74E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3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614C86-A84C-FCB2-ECEB-F113717F4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6CEF90-A949-276F-E2E3-3E4FF5BCA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D308E-710F-CC3E-7C76-E790901DA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25233-323A-457A-A131-33D1C046E23E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821ED-76BB-971D-82E5-000365CC58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169A3-B6DE-E2DA-7126-9A3ED3AD68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7A029-1805-4E15-A772-85AE515F4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1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CC21-EEF5-33B2-7AC9-D9881E459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061" y="1754043"/>
            <a:ext cx="9144000" cy="2387600"/>
          </a:xfrm>
        </p:spPr>
        <p:txBody>
          <a:bodyPr/>
          <a:lstStyle/>
          <a:p>
            <a:br>
              <a:rPr lang="en-GB" b="1"/>
            </a:br>
            <a:r>
              <a:rPr lang="en-GB" b="1"/>
              <a:t>Direct Payments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D25519-304B-D3D6-358C-36BB92F986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6346" y="4525315"/>
            <a:ext cx="9144000" cy="1655762"/>
          </a:xfrm>
        </p:spPr>
        <p:txBody>
          <a:bodyPr>
            <a:normAutofit lnSpcReduction="10000"/>
          </a:bodyPr>
          <a:lstStyle/>
          <a:p>
            <a:endParaRPr lang="en-GB" b="1"/>
          </a:p>
          <a:p>
            <a:endParaRPr lang="en-GB" b="1"/>
          </a:p>
          <a:p>
            <a:endParaRPr lang="en-GB" b="1"/>
          </a:p>
          <a:p>
            <a:pPr algn="r"/>
            <a:r>
              <a:rPr lang="en-GB" b="1"/>
              <a:t>Donna Harrison – September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A172CB-7C56-6E8B-97CE-80162E95B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686" y="81135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92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A1638-1647-A32F-C8D4-A301E7317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8690"/>
            <a:ext cx="10515600" cy="975403"/>
          </a:xfrm>
        </p:spPr>
        <p:txBody>
          <a:bodyPr/>
          <a:lstStyle/>
          <a:p>
            <a:r>
              <a:rPr lang="en-GB" b="1"/>
              <a:t>What is changing 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5DE5D5-A959-C97E-F3E5-957DDFBA2386}"/>
              </a:ext>
            </a:extLst>
          </p:cNvPr>
          <p:cNvSpPr txBox="1"/>
          <p:nvPr/>
        </p:nvSpPr>
        <p:spPr>
          <a:xfrm>
            <a:off x="5396883" y="1522012"/>
            <a:ext cx="5956917" cy="455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the moment Enham run 2 support services for people who have Direct Payments.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Managed Accounts </a:t>
            </a: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where they look after people’s direct payments for them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Information, Advice and Guidance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ACD18F-8CF8-5D01-CEB0-4FA457EDD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607" y="1322773"/>
            <a:ext cx="1468863" cy="15297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900A6-9C6B-AD06-74E2-5F824F325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769" y="5157929"/>
            <a:ext cx="3007696" cy="13586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41389A-A3FB-3152-8401-47AF001AA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5607" y="3139407"/>
            <a:ext cx="1565875" cy="156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24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3D73F8-23F4-6539-3A95-7B454DDC16FB}"/>
              </a:ext>
            </a:extLst>
          </p:cNvPr>
          <p:cNvSpPr txBox="1"/>
          <p:nvPr/>
        </p:nvSpPr>
        <p:spPr>
          <a:xfrm>
            <a:off x="5140171" y="1149530"/>
            <a:ext cx="5956917" cy="455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contracts for these services ends in November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From November a company called PPL will provide what is called a </a:t>
            </a:r>
            <a:r>
              <a:rPr lang="en-GB" sz="2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Virtual Wallet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virtual wallet is like an online bank account for Direct Payments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ABD9D1-E200-C29E-5150-61E0C9BB7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29" y="2849732"/>
            <a:ext cx="4531041" cy="9587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B495BF-7519-D561-15C3-AE38C9B17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475" y="4376636"/>
            <a:ext cx="1625221" cy="19352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017BF6-5193-65CD-71B1-52D532473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2688" y="790880"/>
            <a:ext cx="1774794" cy="177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041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3D73F8-23F4-6539-3A95-7B454DDC16FB}"/>
              </a:ext>
            </a:extLst>
          </p:cNvPr>
          <p:cNvSpPr txBox="1"/>
          <p:nvPr/>
        </p:nvSpPr>
        <p:spPr>
          <a:xfrm>
            <a:off x="5184559" y="1371472"/>
            <a:ext cx="5956917" cy="5151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PPL will help people to use their virtual wallets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Hampshire County Council will run the Direct Payment </a:t>
            </a:r>
            <a:r>
              <a:rPr lang="en-GB" sz="24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upport service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r>
              <a:rPr lang="en-GB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5000"/>
              </a:lnSpc>
              <a:spcAft>
                <a:spcPts val="800"/>
              </a:spcAft>
            </a:pPr>
            <a:endParaRPr lang="en-GB" sz="24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2C225A-D237-6B57-342C-331BDCA9C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547" y="4746553"/>
            <a:ext cx="3005588" cy="13595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89DAB17-14E2-46E2-122A-67379940A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524" y="4133063"/>
            <a:ext cx="2701494" cy="7092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70A8BA-D2CA-AFCE-7BA5-11BCC386F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3882" y="751921"/>
            <a:ext cx="2071178" cy="20711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A29091-5277-6DB0-3626-542DAC7A3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897" y="835010"/>
            <a:ext cx="23812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839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A1638-1647-A32F-C8D4-A301E7317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1484"/>
          </a:xfrm>
        </p:spPr>
        <p:txBody>
          <a:bodyPr/>
          <a:lstStyle/>
          <a:p>
            <a:r>
              <a:rPr lang="en-GB" b="1"/>
              <a:t>Other changes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46FD0-D5C2-39F4-0B23-50C376DBF4F5}"/>
              </a:ext>
            </a:extLst>
          </p:cNvPr>
          <p:cNvSpPr txBox="1"/>
          <p:nvPr/>
        </p:nvSpPr>
        <p:spPr>
          <a:xfrm>
            <a:off x="5157926" y="1690688"/>
            <a:ext cx="59569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How often people receive their Direct Payment will change</a:t>
            </a: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This is because we will be using a new IT system</a:t>
            </a: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These change will also happen from November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FDB4F4-DF58-0A20-07D8-6B9303F99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900" y="2928026"/>
            <a:ext cx="1810304" cy="18103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2847DB-A7E0-2742-BEAE-D47EA69A8C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993" y="4966656"/>
            <a:ext cx="1526218" cy="15262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35A780-FB8E-BF00-32A0-E38B27EA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900" y="1116610"/>
            <a:ext cx="2005758" cy="190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38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546FD0-D5C2-39F4-0B23-50C376DBF4F5}"/>
              </a:ext>
            </a:extLst>
          </p:cNvPr>
          <p:cNvSpPr txBox="1"/>
          <p:nvPr/>
        </p:nvSpPr>
        <p:spPr>
          <a:xfrm>
            <a:off x="4980372" y="1008331"/>
            <a:ext cx="595691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At the moment people receive a payment on the last day of each month</a:t>
            </a: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The amount received is based on the number of days in the month</a:t>
            </a: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In the future people will receive a payment every 4 weeks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DA16B8-1F63-17EB-A909-9F519139E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747" y="365427"/>
            <a:ext cx="1700516" cy="18390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8F00D6-E029-0FC3-AD36-83CFF88891FD}"/>
              </a:ext>
            </a:extLst>
          </p:cNvPr>
          <p:cNvSpPr txBox="1"/>
          <p:nvPr/>
        </p:nvSpPr>
        <p:spPr>
          <a:xfrm>
            <a:off x="3438466" y="5406501"/>
            <a:ext cx="849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>
                <a:solidFill>
                  <a:schemeClr val="accent1"/>
                </a:solidFill>
              </a:rPr>
              <a:t>X 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F99D72-4504-75AA-F4E4-BED4B755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291" y="4709819"/>
            <a:ext cx="1353429" cy="185944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26FFA44-D3CD-DBB1-6D27-E9A7E0496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6359" y="2204446"/>
            <a:ext cx="2319291" cy="23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253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546FD0-D5C2-39F4-0B23-50C376DBF4F5}"/>
              </a:ext>
            </a:extLst>
          </p:cNvPr>
          <p:cNvSpPr txBox="1"/>
          <p:nvPr/>
        </p:nvSpPr>
        <p:spPr>
          <a:xfrm>
            <a:off x="5122415" y="882820"/>
            <a:ext cx="59569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There will be a final monthly payment on 31 October, which will be for the month of November</a:t>
            </a: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There will be a payment on 30 November to cover 1 – 10 December</a:t>
            </a: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The four-weekly payments will start on 8 December</a:t>
            </a:r>
          </a:p>
          <a:p>
            <a:endParaRPr lang="en-GB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ECB631-A7E8-AB2D-8A68-9EBFCCA3B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057" y="804909"/>
            <a:ext cx="1423386" cy="14233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9453C0-8C12-0291-C705-60FAA0E21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057" y="2717307"/>
            <a:ext cx="1423386" cy="14233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3A86D7-35AB-0996-024A-DF328C46C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0057" y="4722412"/>
            <a:ext cx="1423387" cy="142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51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8C2F-2736-4131-3207-590069BB0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/>
              <a:t>Any Questions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779C7E-C2E2-E9D1-E1E2-4F54A66ED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524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2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Microsoft Office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 Direct Payments Update</vt:lpstr>
      <vt:lpstr>What is changing ?</vt:lpstr>
      <vt:lpstr>PowerPoint Presentation</vt:lpstr>
      <vt:lpstr>PowerPoint Presentation</vt:lpstr>
      <vt:lpstr>Other changes</vt:lpstr>
      <vt:lpstr>PowerPoint Presentation</vt:lpstr>
      <vt:lpstr>PowerPoint Presentation</vt:lpstr>
      <vt:lpstr>Any Questions</vt:lpstr>
    </vt:vector>
  </TitlesOfParts>
  <Company>Hampshire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Payments Update</dc:title>
  <dc:creator>Gowtridge, Steve</dc:creator>
  <cp:lastModifiedBy>Lee, Amanda</cp:lastModifiedBy>
  <cp:revision>1</cp:revision>
  <dcterms:created xsi:type="dcterms:W3CDTF">2023-09-11T13:15:37Z</dcterms:created>
  <dcterms:modified xsi:type="dcterms:W3CDTF">2023-09-27T08:06:11Z</dcterms:modified>
</cp:coreProperties>
</file>