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562850" cy="10688638"/>
  <p:notesSz cx="6889750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 autoAdjust="0"/>
    <p:restoredTop sz="94647" autoAdjust="0"/>
  </p:normalViewPr>
  <p:slideViewPr>
    <p:cSldViewPr snapToGrid="0" snapToObjects="1">
      <p:cViewPr varScale="1">
        <p:scale>
          <a:sx n="38" d="100"/>
          <a:sy n="38" d="100"/>
        </p:scale>
        <p:origin x="2284" y="52"/>
      </p:cViewPr>
      <p:guideLst>
        <p:guide orient="horz" pos="3367"/>
        <p:guide pos="23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597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ADE4470B-89A4-0745-9B2C-F38DA9703734}" type="datetime1">
              <a:rPr lang="en-GB" smtClean="0"/>
              <a:t>27/06/2023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597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F73211C7-7EFC-3742-A0B4-90D5C82D2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219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BD26992B-2636-2C4F-AC5A-AA3C8ED180BD}" type="datetime1">
              <a:rPr lang="en-GB" smtClean="0"/>
              <a:t>27/06/2023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6138" y="750888"/>
            <a:ext cx="2657475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760397"/>
            <a:ext cx="5511800" cy="4509850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597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E8D24371-91BD-B446-8005-470D2CC71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834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16138" y="750888"/>
            <a:ext cx="2657475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860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988F-E7A7-004C-AB7A-14B53BDB228E}" type="datetime1">
              <a:rPr lang="en-GB" smtClean="0"/>
              <a:t>27/06/2023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70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2108-7E26-9E48-9395-B521677F815A}" type="datetime1">
              <a:rPr lang="en-GB" smtClean="0"/>
              <a:t>27/06/2023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280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83066" y="428042"/>
            <a:ext cx="1701641" cy="91199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143" y="428042"/>
            <a:ext cx="4978876" cy="911998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46A1E-A875-B541-86B1-05E5CBCE979E}" type="datetime1">
              <a:rPr lang="en-GB" smtClean="0"/>
              <a:t>27/06/2023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04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D6C8B-FBF8-AE47-81C4-17DE63E95653}" type="datetime1">
              <a:rPr lang="en-GB" smtClean="0"/>
              <a:t>27/06/2023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59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961C8-27BD-8442-B427-69C9269AF387}" type="datetime1">
              <a:rPr lang="en-GB" smtClean="0"/>
              <a:t>27/06/2023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18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8142" y="2494016"/>
            <a:ext cx="3340259" cy="7054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4449" y="2494016"/>
            <a:ext cx="3340259" cy="7054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5B269-BDC8-054B-B8EA-82C22517D585}" type="datetime1">
              <a:rPr lang="en-GB" smtClean="0"/>
              <a:t>27/06/2023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03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1CD67-5CE4-7B49-B664-2FD4B93C6D07}" type="datetime1">
              <a:rPr lang="en-GB" smtClean="0"/>
              <a:t>27/06/2023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29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AC31-A6E9-884F-89AE-AD55F58BE183}" type="datetime1">
              <a:rPr lang="en-GB" smtClean="0"/>
              <a:t>27/06/2023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95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EF79B-4B19-4F4D-81F2-E22699AB29D1}" type="datetime1">
              <a:rPr lang="en-GB" smtClean="0"/>
              <a:t>27/06/2023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7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B56C-4E21-5A46-8103-9A4E37CB3093}" type="datetime1">
              <a:rPr lang="en-GB" smtClean="0"/>
              <a:t>27/06/2023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48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747B-A689-4E4E-BFBA-2E4F0E1AAF33}" type="datetime1">
              <a:rPr lang="en-GB" smtClean="0"/>
              <a:t>27/06/2023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74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9C872-2B6E-304F-B4FB-DDFDDA764715}" type="datetime1">
              <a:rPr lang="en-GB" smtClean="0"/>
              <a:t>27/06/2023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70488-1BA5-554A-927A-C902243CFC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392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33113" y="-2998153"/>
            <a:ext cx="1078865" cy="1078865"/>
          </a:xfrm>
          <a:prstGeom prst="rect">
            <a:avLst/>
          </a:prstGeom>
        </p:spPr>
      </p:pic>
      <p:sp>
        <p:nvSpPr>
          <p:cNvPr id="51" name="Text Box 31"/>
          <p:cNvSpPr txBox="1"/>
          <p:nvPr/>
        </p:nvSpPr>
        <p:spPr>
          <a:xfrm>
            <a:off x="1856509" y="92441"/>
            <a:ext cx="4678045" cy="107886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3200" b="1" kern="50" dirty="0">
                <a:effectLst/>
                <a:latin typeface="Century Gothic" panose="020B0502020202020204" pitchFamily="34" charset="0"/>
                <a:ea typeface="ＭＳ 明朝"/>
                <a:cs typeface="Times New Roman"/>
              </a:rPr>
              <a:t>Rules</a:t>
            </a:r>
            <a:r>
              <a:rPr lang="en-US" sz="3200" b="1" kern="50" dirty="0">
                <a:latin typeface="Century Gothic" panose="020B0502020202020204" pitchFamily="34" charset="0"/>
                <a:ea typeface="ＭＳ 明朝"/>
                <a:cs typeface="Times New Roman"/>
              </a:rPr>
              <a:t> for our meetings </a:t>
            </a:r>
            <a:endParaRPr lang="en-GB" sz="3200" b="1" kern="50" dirty="0">
              <a:effectLst/>
              <a:latin typeface="Century Gothic" panose="020B0502020202020204" pitchFamily="34" charset="0"/>
              <a:ea typeface="ＭＳ 明朝"/>
              <a:cs typeface="Times New Roman"/>
            </a:endParaRPr>
          </a:p>
        </p:txBody>
      </p:sp>
      <p:sp>
        <p:nvSpPr>
          <p:cNvPr id="53" name="Text Box 32"/>
          <p:cNvSpPr txBox="1"/>
          <p:nvPr/>
        </p:nvSpPr>
        <p:spPr>
          <a:xfrm>
            <a:off x="3306143" y="1323477"/>
            <a:ext cx="4678045" cy="107886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1600" b="1" kern="50" dirty="0">
                <a:latin typeface="Arial"/>
                <a:ea typeface="ＭＳ 明朝"/>
                <a:cs typeface="Times New Roman"/>
              </a:rPr>
              <a:t>  </a:t>
            </a:r>
            <a:r>
              <a:rPr lang="en-US" sz="2800" b="1" kern="50" dirty="0">
                <a:effectLst/>
                <a:latin typeface="Century Gothic" panose="020B0502020202020204" pitchFamily="34" charset="0"/>
                <a:ea typeface="ＭＳ 明朝"/>
                <a:cs typeface="Times New Roman"/>
              </a:rPr>
              <a:t>No</a:t>
            </a:r>
            <a:r>
              <a:rPr lang="en-US" sz="2800" b="1" kern="50" dirty="0">
                <a:latin typeface="Century Gothic" panose="020B0502020202020204" pitchFamily="34" charset="0"/>
                <a:ea typeface="ＭＳ 明朝"/>
                <a:cs typeface="Times New Roman"/>
              </a:rPr>
              <a:t> </a:t>
            </a:r>
            <a:r>
              <a:rPr lang="en-US" sz="2800" b="1" kern="50" dirty="0">
                <a:effectLst/>
                <a:latin typeface="Century Gothic" panose="020B0502020202020204" pitchFamily="34" charset="0"/>
                <a:ea typeface="ＭＳ 明朝"/>
                <a:cs typeface="Times New Roman"/>
              </a:rPr>
              <a:t>jargon to be used </a:t>
            </a:r>
            <a:endParaRPr lang="en-GB" sz="1600" b="1" kern="50" dirty="0">
              <a:effectLst/>
              <a:latin typeface="Arial"/>
              <a:ea typeface="ＭＳ 明朝"/>
              <a:cs typeface="Times New Roman"/>
            </a:endParaRPr>
          </a:p>
        </p:txBody>
      </p:sp>
      <p:sp>
        <p:nvSpPr>
          <p:cNvPr id="55" name="Text Box 34"/>
          <p:cNvSpPr txBox="1"/>
          <p:nvPr/>
        </p:nvSpPr>
        <p:spPr>
          <a:xfrm>
            <a:off x="1637354" y="2466155"/>
            <a:ext cx="4678045" cy="107886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800" b="1" kern="50" dirty="0">
                <a:latin typeface="Century Gothic" panose="020B0502020202020204" pitchFamily="34" charset="0"/>
                <a:ea typeface="ＭＳ 明朝"/>
                <a:cs typeface="Times New Roman"/>
              </a:rPr>
              <a:t>Please speak slowly with easy words </a:t>
            </a:r>
            <a:endParaRPr lang="en-GB" sz="2800" b="1" kern="50" dirty="0">
              <a:effectLst/>
              <a:latin typeface="Century Gothic" panose="020B0502020202020204" pitchFamily="34" charset="0"/>
              <a:ea typeface="ＭＳ 明朝"/>
              <a:cs typeface="Times New Roman"/>
            </a:endParaRPr>
          </a:p>
        </p:txBody>
      </p:sp>
      <p:sp>
        <p:nvSpPr>
          <p:cNvPr id="57" name="Text Box 36"/>
          <p:cNvSpPr txBox="1"/>
          <p:nvPr/>
        </p:nvSpPr>
        <p:spPr>
          <a:xfrm>
            <a:off x="3020171" y="3739436"/>
            <a:ext cx="4678045" cy="107886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2800" b="1" kern="50" dirty="0">
                <a:effectLst/>
                <a:latin typeface="Century Gothic" panose="020B0502020202020204" pitchFamily="34" charset="0"/>
                <a:ea typeface="ＭＳ 明朝"/>
                <a:cs typeface="Times New Roman"/>
              </a:rPr>
              <a:t>Stop if people show they don’t understand </a:t>
            </a:r>
          </a:p>
        </p:txBody>
      </p:sp>
      <p:sp>
        <p:nvSpPr>
          <p:cNvPr id="59" name="Text Box 38"/>
          <p:cNvSpPr txBox="1"/>
          <p:nvPr/>
        </p:nvSpPr>
        <p:spPr>
          <a:xfrm>
            <a:off x="1348333" y="5069187"/>
            <a:ext cx="5902699" cy="107886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2800" b="1" kern="50" dirty="0">
                <a:latin typeface="Century Gothic" panose="020B0502020202020204" pitchFamily="34" charset="0"/>
                <a:ea typeface="ＭＳ 明朝"/>
                <a:cs typeface="Times New Roman"/>
              </a:rPr>
              <a:t>Use you communication cards if you want to speak </a:t>
            </a:r>
            <a:endParaRPr lang="en-GB" sz="2800" b="1" kern="50" dirty="0">
              <a:effectLst/>
              <a:latin typeface="Century Gothic" panose="020B0502020202020204" pitchFamily="34" charset="0"/>
              <a:ea typeface="ＭＳ 明朝"/>
              <a:cs typeface="Times New Roman"/>
            </a:endParaRPr>
          </a:p>
        </p:txBody>
      </p:sp>
      <p:sp>
        <p:nvSpPr>
          <p:cNvPr id="61" name="Text Box 40"/>
          <p:cNvSpPr txBox="1"/>
          <p:nvPr/>
        </p:nvSpPr>
        <p:spPr>
          <a:xfrm>
            <a:off x="3036049" y="6271544"/>
            <a:ext cx="4678045" cy="107886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2800" b="1" kern="50" dirty="0">
                <a:latin typeface="Century Gothic" panose="020B0502020202020204" pitchFamily="34" charset="0"/>
                <a:ea typeface="ＭＳ 明朝"/>
                <a:cs typeface="Times New Roman"/>
              </a:rPr>
              <a:t> please give us a chance to ask questions </a:t>
            </a:r>
            <a:endParaRPr lang="en-GB" sz="2800" b="1" kern="50" dirty="0">
              <a:effectLst/>
              <a:latin typeface="Century Gothic" panose="020B0502020202020204" pitchFamily="34" charset="0"/>
              <a:ea typeface="ＭＳ 明朝"/>
              <a:cs typeface="Times New Roman"/>
            </a:endParaRPr>
          </a:p>
        </p:txBody>
      </p:sp>
      <p:sp>
        <p:nvSpPr>
          <p:cNvPr id="63" name="Text Box 42"/>
          <p:cNvSpPr txBox="1"/>
          <p:nvPr/>
        </p:nvSpPr>
        <p:spPr>
          <a:xfrm>
            <a:off x="1835955" y="7601295"/>
            <a:ext cx="5653900" cy="1078865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US" sz="2800" b="1" kern="50" dirty="0">
                <a:effectLst/>
                <a:latin typeface="Century Gothic" panose="020B0502020202020204" pitchFamily="34" charset="0"/>
                <a:ea typeface="ＭＳ 明朝"/>
                <a:cs typeface="Times New Roman"/>
              </a:rPr>
              <a:t>make sure everyone has time to understand what is Being said </a:t>
            </a:r>
            <a:endParaRPr lang="en-GB" sz="2800" b="1" kern="50" dirty="0">
              <a:effectLst/>
              <a:latin typeface="Century Gothic" panose="020B0502020202020204" pitchFamily="34" charset="0"/>
              <a:ea typeface="ＭＳ 明朝"/>
              <a:cs typeface="Times New Roman"/>
            </a:endParaRPr>
          </a:p>
        </p:txBody>
      </p:sp>
      <p:pic>
        <p:nvPicPr>
          <p:cNvPr id="21" name="Picture 2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6256" y="12738587"/>
            <a:ext cx="1078865" cy="1078865"/>
          </a:xfrm>
          <a:prstGeom prst="rect">
            <a:avLst/>
          </a:prstGeom>
        </p:spPr>
      </p:pic>
      <p:pic>
        <p:nvPicPr>
          <p:cNvPr id="1026" name="Picture 2" descr="Rules (P)">
            <a:extLst>
              <a:ext uri="{FF2B5EF4-FFF2-40B4-BE49-F238E27FC236}">
                <a16:creationId xmlns:a16="http://schemas.microsoft.com/office/drawing/2014/main" id="{1CC4AE18-EBB6-6F38-7302-EED239B2F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9" y="-1055"/>
            <a:ext cx="1650770" cy="1650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orm Easy vs Jargon">
            <a:extLst>
              <a:ext uri="{FF2B5EF4-FFF2-40B4-BE49-F238E27FC236}">
                <a16:creationId xmlns:a16="http://schemas.microsoft.com/office/drawing/2014/main" id="{5E23F6A4-AB74-5E40-9746-9F853C034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052" y="1258625"/>
            <a:ext cx="1325817" cy="132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peak">
            <a:extLst>
              <a:ext uri="{FF2B5EF4-FFF2-40B4-BE49-F238E27FC236}">
                <a16:creationId xmlns:a16="http://schemas.microsoft.com/office/drawing/2014/main" id="{F53AD1A0-520A-7A99-84F0-C038C55DD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28" y="2179352"/>
            <a:ext cx="1250762" cy="125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Yellow card">
            <a:extLst>
              <a:ext uri="{FF2B5EF4-FFF2-40B4-BE49-F238E27FC236}">
                <a16:creationId xmlns:a16="http://schemas.microsoft.com/office/drawing/2014/main" id="{2C631CAA-C8DD-5205-1214-D1A955563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06" y="4767871"/>
            <a:ext cx="1238727" cy="1238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Dont know man1">
            <a:extLst>
              <a:ext uri="{FF2B5EF4-FFF2-40B4-BE49-F238E27FC236}">
                <a16:creationId xmlns:a16="http://schemas.microsoft.com/office/drawing/2014/main" id="{18F4E20B-ED0E-4D1E-1FC9-2C54AE745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49" y="314047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Question">
            <a:extLst>
              <a:ext uri="{FF2B5EF4-FFF2-40B4-BE49-F238E27FC236}">
                <a16:creationId xmlns:a16="http://schemas.microsoft.com/office/drawing/2014/main" id="{2CB1286A-2E41-62E6-57C4-382F5C46D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501" y="5960030"/>
            <a:ext cx="1531556" cy="153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Timer people 2">
            <a:extLst>
              <a:ext uri="{FF2B5EF4-FFF2-40B4-BE49-F238E27FC236}">
                <a16:creationId xmlns:a16="http://schemas.microsoft.com/office/drawing/2014/main" id="{31AC4C8F-A54B-3669-F36A-93296F038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03" y="7055133"/>
            <a:ext cx="1467398" cy="146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Talk Over You 1">
            <a:extLst>
              <a:ext uri="{FF2B5EF4-FFF2-40B4-BE49-F238E27FC236}">
                <a16:creationId xmlns:a16="http://schemas.microsoft.com/office/drawing/2014/main" id="{7B3F88E4-F1C7-E557-E76F-F383C53EA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38" y="8621373"/>
            <a:ext cx="1899386" cy="189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F439D2-D011-FF5F-4ABA-724297C00E89}"/>
              </a:ext>
            </a:extLst>
          </p:cNvPr>
          <p:cNvSpPr txBox="1"/>
          <p:nvPr/>
        </p:nvSpPr>
        <p:spPr>
          <a:xfrm>
            <a:off x="2955324" y="9217527"/>
            <a:ext cx="33600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Don`t speak over each other </a:t>
            </a:r>
          </a:p>
        </p:txBody>
      </p:sp>
    </p:spTree>
    <p:extLst>
      <p:ext uri="{BB962C8B-B14F-4D97-AF65-F5344CB8AC3E}">
        <p14:creationId xmlns:p14="http://schemas.microsoft.com/office/powerpoint/2010/main" val="2367546927"/>
      </p:ext>
    </p:extLst>
  </p:cSld>
  <p:clrMapOvr>
    <a:masterClrMapping/>
  </p:clrMapOvr>
</p:sld>
</file>

<file path=ppt/theme/theme1.xml><?xml version="1.0" encoding="utf-8"?>
<a:theme xmlns:a="http://schemas.openxmlformats.org/drawingml/2006/main" name="Basic-7-Pics-Left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Office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page-6-b</Template>
  <TotalTime>50</TotalTime>
  <Words>59</Words>
  <Application>Microsoft Office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Century Gothic</vt:lpstr>
      <vt:lpstr>Basic-7-Pics-Left</vt:lpstr>
      <vt:lpstr>PowerPoint Presentation</vt:lpstr>
    </vt:vector>
  </TitlesOfParts>
  <Manager/>
  <Company/>
  <LinksUpToDate>false</LinksUpToDate>
  <SharedDoc>false</SharedDoc>
  <HyperlinkBase>www.photosymbols.com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Easy Read Information</dc:subject>
  <dc:creator>Patricia Moody</dc:creator>
  <cp:keywords>photosymbols, photosymbol, easy read, accessible, information, disability, equality, learning disability, learning difficulties, easy, template,</cp:keywords>
  <dc:description>© Copyright Photosymbols Limited. All Rights Reserved. These templates are only available to our subscribers.</dc:description>
  <cp:lastModifiedBy>Lee, Amanda</cp:lastModifiedBy>
  <cp:revision>2</cp:revision>
  <cp:lastPrinted>2022-11-29T10:43:55Z</cp:lastPrinted>
  <dcterms:created xsi:type="dcterms:W3CDTF">2022-11-29T10:11:46Z</dcterms:created>
  <dcterms:modified xsi:type="dcterms:W3CDTF">2023-06-27T22:40:56Z</dcterms:modified>
  <cp:category/>
</cp:coreProperties>
</file>