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5" r:id="rId1"/>
  </p:sldMasterIdLst>
  <p:notesMasterIdLst>
    <p:notesMasterId r:id="rId15"/>
  </p:notesMasterIdLst>
  <p:sldIdLst>
    <p:sldId id="1805" r:id="rId2"/>
    <p:sldId id="1804" r:id="rId3"/>
    <p:sldId id="1807" r:id="rId4"/>
    <p:sldId id="1817" r:id="rId5"/>
    <p:sldId id="1802" r:id="rId6"/>
    <p:sldId id="1823" r:id="rId7"/>
    <p:sldId id="1820" r:id="rId8"/>
    <p:sldId id="1818" r:id="rId9"/>
    <p:sldId id="1819" r:id="rId10"/>
    <p:sldId id="1825" r:id="rId11"/>
    <p:sldId id="1814" r:id="rId12"/>
    <p:sldId id="1821" r:id="rId13"/>
    <p:sldId id="1812" r:id="rId14"/>
  </p:sldIdLst>
  <p:sldSz cx="12192000" cy="6858000"/>
  <p:notesSz cx="6724650" cy="97742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3D61DE-72EF-4DAA-B2FC-FA549CAF65F6}" v="5" dt="2023-09-21T11:59:02.52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790" autoAdjust="0"/>
  </p:normalViewPr>
  <p:slideViewPr>
    <p:cSldViewPr snapToGrid="0">
      <p:cViewPr varScale="1">
        <p:scale>
          <a:sx n="68" d="100"/>
          <a:sy n="68" d="100"/>
        </p:scale>
        <p:origin x="592" y="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e, Amanda" userId="3c6a7366-bfd8-4f28-88d6-847aaea257c5" providerId="ADAL" clId="{D4FF7837-6949-47C6-9A49-98D01E92CB4D}"/>
    <pc:docChg chg="undo custSel addSld delSld modSld modNotesMaster">
      <pc:chgData name="Lee, Amanda" userId="3c6a7366-bfd8-4f28-88d6-847aaea257c5" providerId="ADAL" clId="{D4FF7837-6949-47C6-9A49-98D01E92CB4D}" dt="2023-06-27T08:48:45.462" v="7251" actId="6549"/>
      <pc:docMkLst>
        <pc:docMk/>
      </pc:docMkLst>
      <pc:sldChg chg="addSp delSp modSp mod">
        <pc:chgData name="Lee, Amanda" userId="3c6a7366-bfd8-4f28-88d6-847aaea257c5" providerId="ADAL" clId="{D4FF7837-6949-47C6-9A49-98D01E92CB4D}" dt="2023-06-27T08:47:59.055" v="7202" actId="6549"/>
        <pc:sldMkLst>
          <pc:docMk/>
          <pc:sldMk cId="2418059173" sldId="1802"/>
        </pc:sldMkLst>
        <pc:spChg chg="add mod">
          <ac:chgData name="Lee, Amanda" userId="3c6a7366-bfd8-4f28-88d6-847aaea257c5" providerId="ADAL" clId="{D4FF7837-6949-47C6-9A49-98D01E92CB4D}" dt="2023-06-27T08:47:59.055" v="7202" actId="6549"/>
          <ac:spMkLst>
            <pc:docMk/>
            <pc:sldMk cId="2418059173" sldId="1802"/>
            <ac:spMk id="2" creationId="{0168D1E2-3A2D-7D27-7421-42EA194E636A}"/>
          </ac:spMkLst>
        </pc:spChg>
        <pc:spChg chg="mod">
          <ac:chgData name="Lee, Amanda" userId="3c6a7366-bfd8-4f28-88d6-847aaea257c5" providerId="ADAL" clId="{D4FF7837-6949-47C6-9A49-98D01E92CB4D}" dt="2023-06-15T13:20:18.803" v="5887" actId="20577"/>
          <ac:spMkLst>
            <pc:docMk/>
            <pc:sldMk cId="2418059173" sldId="1802"/>
            <ac:spMk id="3" creationId="{82DECA38-545B-1196-F3A5-698D17FF2F88}"/>
          </ac:spMkLst>
        </pc:spChg>
        <pc:spChg chg="del">
          <ac:chgData name="Lee, Amanda" userId="3c6a7366-bfd8-4f28-88d6-847aaea257c5" providerId="ADAL" clId="{D4FF7837-6949-47C6-9A49-98D01E92CB4D}" dt="2023-06-15T05:48:42.506" v="5" actId="478"/>
          <ac:spMkLst>
            <pc:docMk/>
            <pc:sldMk cId="2418059173" sldId="1802"/>
            <ac:spMk id="18" creationId="{DA755F7B-C2A5-5120-9133-D1A7866D0FCE}"/>
          </ac:spMkLst>
        </pc:spChg>
        <pc:picChg chg="add mod modCrop">
          <ac:chgData name="Lee, Amanda" userId="3c6a7366-bfd8-4f28-88d6-847aaea257c5" providerId="ADAL" clId="{D4FF7837-6949-47C6-9A49-98D01E92CB4D}" dt="2023-06-15T07:51:53.233" v="2717" actId="1076"/>
          <ac:picMkLst>
            <pc:docMk/>
            <pc:sldMk cId="2418059173" sldId="1802"/>
            <ac:picMk id="4" creationId="{222C8347-6ED2-B31F-64C2-CD605C635148}"/>
          </ac:picMkLst>
        </pc:picChg>
        <pc:picChg chg="del">
          <ac:chgData name="Lee, Amanda" userId="3c6a7366-bfd8-4f28-88d6-847aaea257c5" providerId="ADAL" clId="{D4FF7837-6949-47C6-9A49-98D01E92CB4D}" dt="2023-06-15T08:04:59.531" v="3504" actId="478"/>
          <ac:picMkLst>
            <pc:docMk/>
            <pc:sldMk cId="2418059173" sldId="1802"/>
            <ac:picMk id="5" creationId="{3D6CAB61-D94B-E71D-5483-C9A648E324AC}"/>
          </ac:picMkLst>
        </pc:picChg>
        <pc:picChg chg="mod">
          <ac:chgData name="Lee, Amanda" userId="3c6a7366-bfd8-4f28-88d6-847aaea257c5" providerId="ADAL" clId="{D4FF7837-6949-47C6-9A49-98D01E92CB4D}" dt="2023-06-15T07:53:33.979" v="2726" actId="1076"/>
          <ac:picMkLst>
            <pc:docMk/>
            <pc:sldMk cId="2418059173" sldId="1802"/>
            <ac:picMk id="8" creationId="{98719006-02BD-3911-0603-463DCB8DF18F}"/>
          </ac:picMkLst>
        </pc:picChg>
        <pc:picChg chg="del">
          <ac:chgData name="Lee, Amanda" userId="3c6a7366-bfd8-4f28-88d6-847aaea257c5" providerId="ADAL" clId="{D4FF7837-6949-47C6-9A49-98D01E92CB4D}" dt="2023-06-15T08:04:56.963" v="3503" actId="478"/>
          <ac:picMkLst>
            <pc:docMk/>
            <pc:sldMk cId="2418059173" sldId="1802"/>
            <ac:picMk id="9" creationId="{484464EB-0B52-ECC7-EF13-63B2D5C219E2}"/>
          </ac:picMkLst>
        </pc:picChg>
        <pc:picChg chg="add mod modCrop">
          <ac:chgData name="Lee, Amanda" userId="3c6a7366-bfd8-4f28-88d6-847aaea257c5" providerId="ADAL" clId="{D4FF7837-6949-47C6-9A49-98D01E92CB4D}" dt="2023-06-15T07:53:31.656" v="2725" actId="1076"/>
          <ac:picMkLst>
            <pc:docMk/>
            <pc:sldMk cId="2418059173" sldId="1802"/>
            <ac:picMk id="15" creationId="{E7AA0203-169B-60A0-E62E-ED6AEDCA6641}"/>
          </ac:picMkLst>
        </pc:picChg>
        <pc:picChg chg="del">
          <ac:chgData name="Lee, Amanda" userId="3c6a7366-bfd8-4f28-88d6-847aaea257c5" providerId="ADAL" clId="{D4FF7837-6949-47C6-9A49-98D01E92CB4D}" dt="2023-06-15T07:50:15.441" v="2627" actId="478"/>
          <ac:picMkLst>
            <pc:docMk/>
            <pc:sldMk cId="2418059173" sldId="1802"/>
            <ac:picMk id="16" creationId="{1B7D1A8E-861F-BCE4-3D61-F8EF31C53D7F}"/>
          </ac:picMkLst>
        </pc:picChg>
        <pc:picChg chg="del">
          <ac:chgData name="Lee, Amanda" userId="3c6a7366-bfd8-4f28-88d6-847aaea257c5" providerId="ADAL" clId="{D4FF7837-6949-47C6-9A49-98D01E92CB4D}" dt="2023-06-15T07:49:05.370" v="2301" actId="478"/>
          <ac:picMkLst>
            <pc:docMk/>
            <pc:sldMk cId="2418059173" sldId="1802"/>
            <ac:picMk id="17" creationId="{C3F33075-E400-78A2-926F-B013562189EF}"/>
          </ac:picMkLst>
        </pc:picChg>
        <pc:picChg chg="del">
          <ac:chgData name="Lee, Amanda" userId="3c6a7366-bfd8-4f28-88d6-847aaea257c5" providerId="ADAL" clId="{D4FF7837-6949-47C6-9A49-98D01E92CB4D}" dt="2023-06-15T08:05:00.884" v="3505" actId="478"/>
          <ac:picMkLst>
            <pc:docMk/>
            <pc:sldMk cId="2418059173" sldId="1802"/>
            <ac:picMk id="1026" creationId="{B1739412-78B0-0D76-521A-8BCFE5CB928A}"/>
          </ac:picMkLst>
        </pc:picChg>
        <pc:picChg chg="del">
          <ac:chgData name="Lee, Amanda" userId="3c6a7366-bfd8-4f28-88d6-847aaea257c5" providerId="ADAL" clId="{D4FF7837-6949-47C6-9A49-98D01E92CB4D}" dt="2023-06-15T08:05:02.367" v="3506" actId="478"/>
          <ac:picMkLst>
            <pc:docMk/>
            <pc:sldMk cId="2418059173" sldId="1802"/>
            <ac:picMk id="1028" creationId="{9A8B32E1-3393-663E-4082-BF00564DB052}"/>
          </ac:picMkLst>
        </pc:picChg>
      </pc:sldChg>
      <pc:sldChg chg="addSp delSp modSp mod">
        <pc:chgData name="Lee, Amanda" userId="3c6a7366-bfd8-4f28-88d6-847aaea257c5" providerId="ADAL" clId="{D4FF7837-6949-47C6-9A49-98D01E92CB4D}" dt="2023-06-27T08:48:45.462" v="7251" actId="6549"/>
        <pc:sldMkLst>
          <pc:docMk/>
          <pc:sldMk cId="3335690981" sldId="1804"/>
        </pc:sldMkLst>
        <pc:spChg chg="del">
          <ac:chgData name="Lee, Amanda" userId="3c6a7366-bfd8-4f28-88d6-847aaea257c5" providerId="ADAL" clId="{D4FF7837-6949-47C6-9A49-98D01E92CB4D}" dt="2023-06-15T05:48:10.698" v="1" actId="478"/>
          <ac:spMkLst>
            <pc:docMk/>
            <pc:sldMk cId="3335690981" sldId="1804"/>
            <ac:spMk id="2" creationId="{8F19C7F4-31B9-32E9-C392-DFD2BC659642}"/>
          </ac:spMkLst>
        </pc:spChg>
        <pc:spChg chg="add mod">
          <ac:chgData name="Lee, Amanda" userId="3c6a7366-bfd8-4f28-88d6-847aaea257c5" providerId="ADAL" clId="{D4FF7837-6949-47C6-9A49-98D01E92CB4D}" dt="2023-06-27T08:48:45.462" v="7251" actId="6549"/>
          <ac:spMkLst>
            <pc:docMk/>
            <pc:sldMk cId="3335690981" sldId="1804"/>
            <ac:spMk id="2" creationId="{B7D9E2C2-F725-86CA-E333-D485CECB991E}"/>
          </ac:spMkLst>
        </pc:spChg>
      </pc:sldChg>
      <pc:sldChg chg="addSp delSp modSp mod">
        <pc:chgData name="Lee, Amanda" userId="3c6a7366-bfd8-4f28-88d6-847aaea257c5" providerId="ADAL" clId="{D4FF7837-6949-47C6-9A49-98D01E92CB4D}" dt="2023-06-27T08:48:37.604" v="7241" actId="6549"/>
        <pc:sldMkLst>
          <pc:docMk/>
          <pc:sldMk cId="1964731268" sldId="1805"/>
        </pc:sldMkLst>
        <pc:spChg chg="add mod">
          <ac:chgData name="Lee, Amanda" userId="3c6a7366-bfd8-4f28-88d6-847aaea257c5" providerId="ADAL" clId="{D4FF7837-6949-47C6-9A49-98D01E92CB4D}" dt="2023-06-27T08:48:37.604" v="7241" actId="6549"/>
          <ac:spMkLst>
            <pc:docMk/>
            <pc:sldMk cId="1964731268" sldId="1805"/>
            <ac:spMk id="2" creationId="{E863032E-EC6E-3DE3-55AC-4A1F7B3282D0}"/>
          </ac:spMkLst>
        </pc:spChg>
        <pc:spChg chg="del">
          <ac:chgData name="Lee, Amanda" userId="3c6a7366-bfd8-4f28-88d6-847aaea257c5" providerId="ADAL" clId="{D4FF7837-6949-47C6-9A49-98D01E92CB4D}" dt="2023-06-15T05:48:04.876" v="0" actId="478"/>
          <ac:spMkLst>
            <pc:docMk/>
            <pc:sldMk cId="1964731268" sldId="1805"/>
            <ac:spMk id="3" creationId="{AD411C7A-E64F-D82A-B054-F65B6BD621BE}"/>
          </ac:spMkLst>
        </pc:spChg>
      </pc:sldChg>
      <pc:sldChg chg="delSp del mod">
        <pc:chgData name="Lee, Amanda" userId="3c6a7366-bfd8-4f28-88d6-847aaea257c5" providerId="ADAL" clId="{D4FF7837-6949-47C6-9A49-98D01E92CB4D}" dt="2023-06-15T11:01:09.070" v="5099" actId="2696"/>
        <pc:sldMkLst>
          <pc:docMk/>
          <pc:sldMk cId="134718593" sldId="1806"/>
        </pc:sldMkLst>
        <pc:spChg chg="del">
          <ac:chgData name="Lee, Amanda" userId="3c6a7366-bfd8-4f28-88d6-847aaea257c5" providerId="ADAL" clId="{D4FF7837-6949-47C6-9A49-98D01E92CB4D}" dt="2023-06-15T05:49:38.986" v="13" actId="478"/>
          <ac:spMkLst>
            <pc:docMk/>
            <pc:sldMk cId="134718593" sldId="1806"/>
            <ac:spMk id="23" creationId="{DC50BE71-D344-C3A4-A5D9-353799F616A0}"/>
          </ac:spMkLst>
        </pc:spChg>
      </pc:sldChg>
      <pc:sldChg chg="addSp delSp modSp mod">
        <pc:chgData name="Lee, Amanda" userId="3c6a7366-bfd8-4f28-88d6-847aaea257c5" providerId="ADAL" clId="{D4FF7837-6949-47C6-9A49-98D01E92CB4D}" dt="2023-06-27T08:48:29.129" v="7231" actId="20577"/>
        <pc:sldMkLst>
          <pc:docMk/>
          <pc:sldMk cId="2882819119" sldId="1807"/>
        </pc:sldMkLst>
        <pc:spChg chg="add mod">
          <ac:chgData name="Lee, Amanda" userId="3c6a7366-bfd8-4f28-88d6-847aaea257c5" providerId="ADAL" clId="{D4FF7837-6949-47C6-9A49-98D01E92CB4D}" dt="2023-06-27T08:48:29.129" v="7231" actId="20577"/>
          <ac:spMkLst>
            <pc:docMk/>
            <pc:sldMk cId="2882819119" sldId="1807"/>
            <ac:spMk id="2" creationId="{C8D8DAE8-950E-C708-1B55-6C9FE9AEB43E}"/>
          </ac:spMkLst>
        </pc:spChg>
        <pc:spChg chg="mod">
          <ac:chgData name="Lee, Amanda" userId="3c6a7366-bfd8-4f28-88d6-847aaea257c5" providerId="ADAL" clId="{D4FF7837-6949-47C6-9A49-98D01E92CB4D}" dt="2023-06-15T06:47:51.733" v="1048" actId="1076"/>
          <ac:spMkLst>
            <pc:docMk/>
            <pc:sldMk cId="2882819119" sldId="1807"/>
            <ac:spMk id="6" creationId="{4F3E8FF7-9EA9-74A1-3C38-10088832D917}"/>
          </ac:spMkLst>
        </pc:spChg>
        <pc:spChg chg="del">
          <ac:chgData name="Lee, Amanda" userId="3c6a7366-bfd8-4f28-88d6-847aaea257c5" providerId="ADAL" clId="{D4FF7837-6949-47C6-9A49-98D01E92CB4D}" dt="2023-06-15T05:48:16.879" v="2" actId="478"/>
          <ac:spMkLst>
            <pc:docMk/>
            <pc:sldMk cId="2882819119" sldId="1807"/>
            <ac:spMk id="9" creationId="{02E29445-E2BC-CBB8-D973-AC3D8A9AA491}"/>
          </ac:spMkLst>
        </pc:spChg>
        <pc:spChg chg="mod">
          <ac:chgData name="Lee, Amanda" userId="3c6a7366-bfd8-4f28-88d6-847aaea257c5" providerId="ADAL" clId="{D4FF7837-6949-47C6-9A49-98D01E92CB4D}" dt="2023-06-20T07:44:32.832" v="7049" actId="255"/>
          <ac:spMkLst>
            <pc:docMk/>
            <pc:sldMk cId="2882819119" sldId="1807"/>
            <ac:spMk id="10" creationId="{975EDE8D-82CE-F874-067E-8FDADA13F291}"/>
          </ac:spMkLst>
        </pc:spChg>
        <pc:picChg chg="del">
          <ac:chgData name="Lee, Amanda" userId="3c6a7366-bfd8-4f28-88d6-847aaea257c5" providerId="ADAL" clId="{D4FF7837-6949-47C6-9A49-98D01E92CB4D}" dt="2023-06-15T06:47:44.987" v="1045" actId="478"/>
          <ac:picMkLst>
            <pc:docMk/>
            <pc:sldMk cId="2882819119" sldId="1807"/>
            <ac:picMk id="2" creationId="{B560B86F-4928-E84F-C2D4-B475A53E7B5C}"/>
          </ac:picMkLst>
        </pc:picChg>
        <pc:picChg chg="del">
          <ac:chgData name="Lee, Amanda" userId="3c6a7366-bfd8-4f28-88d6-847aaea257c5" providerId="ADAL" clId="{D4FF7837-6949-47C6-9A49-98D01E92CB4D}" dt="2023-06-15T06:49:13.028" v="1060" actId="478"/>
          <ac:picMkLst>
            <pc:docMk/>
            <pc:sldMk cId="2882819119" sldId="1807"/>
            <ac:picMk id="3" creationId="{933A1733-5C09-DBDF-8B8F-45F36458C41A}"/>
          </ac:picMkLst>
        </pc:picChg>
        <pc:picChg chg="add mod">
          <ac:chgData name="Lee, Amanda" userId="3c6a7366-bfd8-4f28-88d6-847aaea257c5" providerId="ADAL" clId="{D4FF7837-6949-47C6-9A49-98D01E92CB4D}" dt="2023-06-15T06:50:56.977" v="1064" actId="1076"/>
          <ac:picMkLst>
            <pc:docMk/>
            <pc:sldMk cId="2882819119" sldId="1807"/>
            <ac:picMk id="4" creationId="{7116A1DF-F303-ADFC-5DFD-7698B8745840}"/>
          </ac:picMkLst>
        </pc:picChg>
        <pc:picChg chg="del">
          <ac:chgData name="Lee, Amanda" userId="3c6a7366-bfd8-4f28-88d6-847aaea257c5" providerId="ADAL" clId="{D4FF7837-6949-47C6-9A49-98D01E92CB4D}" dt="2023-06-15T06:48:14.300" v="1055" actId="478"/>
          <ac:picMkLst>
            <pc:docMk/>
            <pc:sldMk cId="2882819119" sldId="1807"/>
            <ac:picMk id="5" creationId="{438C2746-44D4-4CC8-AD84-9CA5CDC1CCFF}"/>
          </ac:picMkLst>
        </pc:picChg>
        <pc:picChg chg="add del">
          <ac:chgData name="Lee, Amanda" userId="3c6a7366-bfd8-4f28-88d6-847aaea257c5" providerId="ADAL" clId="{D4FF7837-6949-47C6-9A49-98D01E92CB4D}" dt="2023-06-15T06:47:42.934" v="1044" actId="478"/>
          <ac:picMkLst>
            <pc:docMk/>
            <pc:sldMk cId="2882819119" sldId="1807"/>
            <ac:picMk id="1026" creationId="{253BA607-5A36-EF09-C7B7-A7926B1811CA}"/>
          </ac:picMkLst>
        </pc:picChg>
        <pc:picChg chg="add mod">
          <ac:chgData name="Lee, Amanda" userId="3c6a7366-bfd8-4f28-88d6-847aaea257c5" providerId="ADAL" clId="{D4FF7837-6949-47C6-9A49-98D01E92CB4D}" dt="2023-06-15T06:48:11.766" v="1054" actId="1076"/>
          <ac:picMkLst>
            <pc:docMk/>
            <pc:sldMk cId="2882819119" sldId="1807"/>
            <ac:picMk id="1028" creationId="{DA4D171E-22AC-DB65-39BD-19DC4F504C5C}"/>
          </ac:picMkLst>
        </pc:picChg>
        <pc:picChg chg="add mod">
          <ac:chgData name="Lee, Amanda" userId="3c6a7366-bfd8-4f28-88d6-847aaea257c5" providerId="ADAL" clId="{D4FF7837-6949-47C6-9A49-98D01E92CB4D}" dt="2023-06-15T06:49:11.119" v="1059" actId="1076"/>
          <ac:picMkLst>
            <pc:docMk/>
            <pc:sldMk cId="2882819119" sldId="1807"/>
            <ac:picMk id="1030" creationId="{A2A64C8D-F876-DA1B-9CD6-D6F57BBED195}"/>
          </ac:picMkLst>
        </pc:picChg>
        <pc:picChg chg="del">
          <ac:chgData name="Lee, Amanda" userId="3c6a7366-bfd8-4f28-88d6-847aaea257c5" providerId="ADAL" clId="{D4FF7837-6949-47C6-9A49-98D01E92CB4D}" dt="2023-06-15T06:47:42.934" v="1044" actId="478"/>
          <ac:picMkLst>
            <pc:docMk/>
            <pc:sldMk cId="2882819119" sldId="1807"/>
            <ac:picMk id="3078" creationId="{A7F2F8BA-D133-C03B-6F88-F5E71FC32585}"/>
          </ac:picMkLst>
        </pc:picChg>
      </pc:sldChg>
      <pc:sldChg chg="delSp del mod">
        <pc:chgData name="Lee, Amanda" userId="3c6a7366-bfd8-4f28-88d6-847aaea257c5" providerId="ADAL" clId="{D4FF7837-6949-47C6-9A49-98D01E92CB4D}" dt="2023-06-15T11:01:18.786" v="5101" actId="2696"/>
        <pc:sldMkLst>
          <pc:docMk/>
          <pc:sldMk cId="2646658158" sldId="1808"/>
        </pc:sldMkLst>
        <pc:spChg chg="del">
          <ac:chgData name="Lee, Amanda" userId="3c6a7366-bfd8-4f28-88d6-847aaea257c5" providerId="ADAL" clId="{D4FF7837-6949-47C6-9A49-98D01E92CB4D}" dt="2023-06-15T05:49:48.546" v="15" actId="478"/>
          <ac:spMkLst>
            <pc:docMk/>
            <pc:sldMk cId="2646658158" sldId="1808"/>
            <ac:spMk id="2" creationId="{362D63B4-6788-8ECD-9818-A889123235AA}"/>
          </ac:spMkLst>
        </pc:spChg>
      </pc:sldChg>
      <pc:sldChg chg="delSp del mod">
        <pc:chgData name="Lee, Amanda" userId="3c6a7366-bfd8-4f28-88d6-847aaea257c5" providerId="ADAL" clId="{D4FF7837-6949-47C6-9A49-98D01E92CB4D}" dt="2023-06-15T11:01:12.405" v="5100" actId="2696"/>
        <pc:sldMkLst>
          <pc:docMk/>
          <pc:sldMk cId="2328046571" sldId="1809"/>
        </pc:sldMkLst>
        <pc:spChg chg="del">
          <ac:chgData name="Lee, Amanda" userId="3c6a7366-bfd8-4f28-88d6-847aaea257c5" providerId="ADAL" clId="{D4FF7837-6949-47C6-9A49-98D01E92CB4D}" dt="2023-06-15T05:49:43.547" v="14" actId="478"/>
          <ac:spMkLst>
            <pc:docMk/>
            <pc:sldMk cId="2328046571" sldId="1809"/>
            <ac:spMk id="36" creationId="{39F234A5-ACEE-C9DA-BA3A-CD4E13824926}"/>
          </ac:spMkLst>
        </pc:spChg>
      </pc:sldChg>
      <pc:sldChg chg="addSp delSp modSp mod">
        <pc:chgData name="Lee, Amanda" userId="3c6a7366-bfd8-4f28-88d6-847aaea257c5" providerId="ADAL" clId="{D4FF7837-6949-47C6-9A49-98D01E92CB4D}" dt="2023-06-27T08:46:46.083" v="7123"/>
        <pc:sldMkLst>
          <pc:docMk/>
          <pc:sldMk cId="1311633752" sldId="1812"/>
        </pc:sldMkLst>
        <pc:spChg chg="mod">
          <ac:chgData name="Lee, Amanda" userId="3c6a7366-bfd8-4f28-88d6-847aaea257c5" providerId="ADAL" clId="{D4FF7837-6949-47C6-9A49-98D01E92CB4D}" dt="2023-06-27T08:46:37.222" v="7121"/>
          <ac:spMkLst>
            <pc:docMk/>
            <pc:sldMk cId="1311633752" sldId="1812"/>
            <ac:spMk id="4" creationId="{0EE0C85A-5B15-7310-0731-99B22C74AAAE}"/>
          </ac:spMkLst>
        </pc:spChg>
        <pc:spChg chg="mod">
          <ac:chgData name="Lee, Amanda" userId="3c6a7366-bfd8-4f28-88d6-847aaea257c5" providerId="ADAL" clId="{D4FF7837-6949-47C6-9A49-98D01E92CB4D}" dt="2023-06-20T07:45:25.791" v="7052" actId="1076"/>
          <ac:spMkLst>
            <pc:docMk/>
            <pc:sldMk cId="1311633752" sldId="1812"/>
            <ac:spMk id="8" creationId="{3EF2D92F-13EA-3FE1-1F34-0FCFF08D6D56}"/>
          </ac:spMkLst>
        </pc:spChg>
        <pc:spChg chg="add mod">
          <ac:chgData name="Lee, Amanda" userId="3c6a7366-bfd8-4f28-88d6-847aaea257c5" providerId="ADAL" clId="{D4FF7837-6949-47C6-9A49-98D01E92CB4D}" dt="2023-06-27T08:46:46.083" v="7123"/>
          <ac:spMkLst>
            <pc:docMk/>
            <pc:sldMk cId="1311633752" sldId="1812"/>
            <ac:spMk id="9" creationId="{EF367C24-1840-69F2-E520-9D46D440160B}"/>
          </ac:spMkLst>
        </pc:spChg>
        <pc:spChg chg="del">
          <ac:chgData name="Lee, Amanda" userId="3c6a7366-bfd8-4f28-88d6-847aaea257c5" providerId="ADAL" clId="{D4FF7837-6949-47C6-9A49-98D01E92CB4D}" dt="2023-06-15T05:50:00.806" v="17" actId="478"/>
          <ac:spMkLst>
            <pc:docMk/>
            <pc:sldMk cId="1311633752" sldId="1812"/>
            <ac:spMk id="10" creationId="{D185FF1B-1278-7D96-5FAF-D2AE0D1BA9E4}"/>
          </ac:spMkLst>
        </pc:spChg>
        <pc:grpChg chg="add del mod">
          <ac:chgData name="Lee, Amanda" userId="3c6a7366-bfd8-4f28-88d6-847aaea257c5" providerId="ADAL" clId="{D4FF7837-6949-47C6-9A49-98D01E92CB4D}" dt="2023-06-27T08:46:39.339" v="7122"/>
          <ac:grpSpMkLst>
            <pc:docMk/>
            <pc:sldMk cId="1311633752" sldId="1812"/>
            <ac:grpSpMk id="3" creationId="{3EF4F24C-21E2-4B46-DA3A-21DAB7A006F5}"/>
          </ac:grpSpMkLst>
        </pc:grpChg>
        <pc:picChg chg="mod">
          <ac:chgData name="Lee, Amanda" userId="3c6a7366-bfd8-4f28-88d6-847aaea257c5" providerId="ADAL" clId="{D4FF7837-6949-47C6-9A49-98D01E92CB4D}" dt="2023-06-27T08:46:37.222" v="7121"/>
          <ac:picMkLst>
            <pc:docMk/>
            <pc:sldMk cId="1311633752" sldId="1812"/>
            <ac:picMk id="5" creationId="{D1228A4D-5C86-F7DD-A126-FC8EDD2D1779}"/>
          </ac:picMkLst>
        </pc:picChg>
      </pc:sldChg>
      <pc:sldChg chg="addSp delSp modSp mod modNotesTx">
        <pc:chgData name="Lee, Amanda" userId="3c6a7366-bfd8-4f28-88d6-847aaea257c5" providerId="ADAL" clId="{D4FF7837-6949-47C6-9A49-98D01E92CB4D}" dt="2023-06-27T08:46:55.856" v="7136" actId="6549"/>
        <pc:sldMkLst>
          <pc:docMk/>
          <pc:sldMk cId="3962409593" sldId="1814"/>
        </pc:sldMkLst>
        <pc:spChg chg="del">
          <ac:chgData name="Lee, Amanda" userId="3c6a7366-bfd8-4f28-88d6-847aaea257c5" providerId="ADAL" clId="{D4FF7837-6949-47C6-9A49-98D01E92CB4D}" dt="2023-06-15T05:49:23.347" v="11" actId="478"/>
          <ac:spMkLst>
            <pc:docMk/>
            <pc:sldMk cId="3962409593" sldId="1814"/>
            <ac:spMk id="2" creationId="{085CC430-795A-BD8B-F9ED-CDA3DEFE1914}"/>
          </ac:spMkLst>
        </pc:spChg>
        <pc:spChg chg="add del mod">
          <ac:chgData name="Lee, Amanda" userId="3c6a7366-bfd8-4f28-88d6-847aaea257c5" providerId="ADAL" clId="{D4FF7837-6949-47C6-9A49-98D01E92CB4D}" dt="2023-06-20T07:30:05.124" v="6968" actId="478"/>
          <ac:spMkLst>
            <pc:docMk/>
            <pc:sldMk cId="3962409593" sldId="1814"/>
            <ac:spMk id="2" creationId="{925ECBA9-002B-97E0-C349-007507DF66A1}"/>
          </ac:spMkLst>
        </pc:spChg>
        <pc:spChg chg="add mod">
          <ac:chgData name="Lee, Amanda" userId="3c6a7366-bfd8-4f28-88d6-847aaea257c5" providerId="ADAL" clId="{D4FF7837-6949-47C6-9A49-98D01E92CB4D}" dt="2023-06-27T08:46:55.856" v="7136" actId="6549"/>
          <ac:spMkLst>
            <pc:docMk/>
            <pc:sldMk cId="3962409593" sldId="1814"/>
            <ac:spMk id="2" creationId="{FC695382-DF2E-0EE8-F973-09756F5FE368}"/>
          </ac:spMkLst>
        </pc:spChg>
        <pc:spChg chg="add del mod">
          <ac:chgData name="Lee, Amanda" userId="3c6a7366-bfd8-4f28-88d6-847aaea257c5" providerId="ADAL" clId="{D4FF7837-6949-47C6-9A49-98D01E92CB4D}" dt="2023-06-20T07:31:41.494" v="6991" actId="478"/>
          <ac:spMkLst>
            <pc:docMk/>
            <pc:sldMk cId="3962409593" sldId="1814"/>
            <ac:spMk id="4" creationId="{6E2F7E60-8014-57BF-D1D2-721E3CB57967}"/>
          </ac:spMkLst>
        </pc:spChg>
        <pc:spChg chg="mod">
          <ac:chgData name="Lee, Amanda" userId="3c6a7366-bfd8-4f28-88d6-847aaea257c5" providerId="ADAL" clId="{D4FF7837-6949-47C6-9A49-98D01E92CB4D}" dt="2023-06-20T07:43:00.028" v="7035" actId="14100"/>
          <ac:spMkLst>
            <pc:docMk/>
            <pc:sldMk cId="3962409593" sldId="1814"/>
            <ac:spMk id="6" creationId="{4F3E8FF7-9EA9-74A1-3C38-10088832D917}"/>
          </ac:spMkLst>
        </pc:spChg>
        <pc:spChg chg="mod">
          <ac:chgData name="Lee, Amanda" userId="3c6a7366-bfd8-4f28-88d6-847aaea257c5" providerId="ADAL" clId="{D4FF7837-6949-47C6-9A49-98D01E92CB4D}" dt="2023-06-27T08:36:14.448" v="7109" actId="1076"/>
          <ac:spMkLst>
            <pc:docMk/>
            <pc:sldMk cId="3962409593" sldId="1814"/>
            <ac:spMk id="11" creationId="{C8C45CCD-4EB5-CF9A-3432-9863979F766F}"/>
          </ac:spMkLst>
        </pc:spChg>
        <pc:grpChg chg="mod">
          <ac:chgData name="Lee, Amanda" userId="3c6a7366-bfd8-4f28-88d6-847aaea257c5" providerId="ADAL" clId="{D4FF7837-6949-47C6-9A49-98D01E92CB4D}" dt="2023-06-20T07:43:00.028" v="7035" actId="14100"/>
          <ac:grpSpMkLst>
            <pc:docMk/>
            <pc:sldMk cId="3962409593" sldId="1814"/>
            <ac:grpSpMk id="3" creationId="{8DEB1788-8A9B-2592-0D2D-3124FD0E7EC6}"/>
          </ac:grpSpMkLst>
        </pc:grpChg>
        <pc:picChg chg="mod">
          <ac:chgData name="Lee, Amanda" userId="3c6a7366-bfd8-4f28-88d6-847aaea257c5" providerId="ADAL" clId="{D4FF7837-6949-47C6-9A49-98D01E92CB4D}" dt="2023-06-20T07:43:00.028" v="7035" actId="14100"/>
          <ac:picMkLst>
            <pc:docMk/>
            <pc:sldMk cId="3962409593" sldId="1814"/>
            <ac:picMk id="7" creationId="{E72ACAFC-513D-AD0C-A8AB-0A5CFDACD053}"/>
          </ac:picMkLst>
        </pc:picChg>
        <pc:picChg chg="add mod modCrop">
          <ac:chgData name="Lee, Amanda" userId="3c6a7366-bfd8-4f28-88d6-847aaea257c5" providerId="ADAL" clId="{D4FF7837-6949-47C6-9A49-98D01E92CB4D}" dt="2023-06-20T07:43:11.138" v="7038" actId="1076"/>
          <ac:picMkLst>
            <pc:docMk/>
            <pc:sldMk cId="3962409593" sldId="1814"/>
            <ac:picMk id="8" creationId="{EF1286AB-3742-B3F8-D77B-6A411DC8371A}"/>
          </ac:picMkLst>
        </pc:picChg>
        <pc:picChg chg="add mod modCrop">
          <ac:chgData name="Lee, Amanda" userId="3c6a7366-bfd8-4f28-88d6-847aaea257c5" providerId="ADAL" clId="{D4FF7837-6949-47C6-9A49-98D01E92CB4D}" dt="2023-06-20T07:43:16.627" v="7040" actId="1076"/>
          <ac:picMkLst>
            <pc:docMk/>
            <pc:sldMk cId="3962409593" sldId="1814"/>
            <ac:picMk id="10" creationId="{BAA30E74-7042-A085-D72D-29FA888420E8}"/>
          </ac:picMkLst>
        </pc:picChg>
        <pc:picChg chg="del mod">
          <ac:chgData name="Lee, Amanda" userId="3c6a7366-bfd8-4f28-88d6-847aaea257c5" providerId="ADAL" clId="{D4FF7837-6949-47C6-9A49-98D01E92CB4D}" dt="2023-06-20T07:43:31.138" v="7044" actId="478"/>
          <ac:picMkLst>
            <pc:docMk/>
            <pc:sldMk cId="3962409593" sldId="1814"/>
            <ac:picMk id="12" creationId="{4DEACE36-5832-10CD-D1EA-113EB5762E80}"/>
          </ac:picMkLst>
        </pc:picChg>
        <pc:picChg chg="del">
          <ac:chgData name="Lee, Amanda" userId="3c6a7366-bfd8-4f28-88d6-847aaea257c5" providerId="ADAL" clId="{D4FF7837-6949-47C6-9A49-98D01E92CB4D}" dt="2023-06-15T11:09:48.506" v="5501" actId="478"/>
          <ac:picMkLst>
            <pc:docMk/>
            <pc:sldMk cId="3962409593" sldId="1814"/>
            <ac:picMk id="13" creationId="{94ED4588-7DCD-1720-5CEE-44E19065AC01}"/>
          </ac:picMkLst>
        </pc:picChg>
        <pc:picChg chg="add mod">
          <ac:chgData name="Lee, Amanda" userId="3c6a7366-bfd8-4f28-88d6-847aaea257c5" providerId="ADAL" clId="{D4FF7837-6949-47C6-9A49-98D01E92CB4D}" dt="2023-06-20T07:43:08.590" v="7037" actId="1076"/>
          <ac:picMkLst>
            <pc:docMk/>
            <pc:sldMk cId="3962409593" sldId="1814"/>
            <ac:picMk id="13" creationId="{D548349B-4009-379B-93BC-90C8DDEB15AA}"/>
          </ac:picMkLst>
        </pc:picChg>
        <pc:picChg chg="del mod">
          <ac:chgData name="Lee, Amanda" userId="3c6a7366-bfd8-4f28-88d6-847aaea257c5" providerId="ADAL" clId="{D4FF7837-6949-47C6-9A49-98D01E92CB4D}" dt="2023-06-20T07:28:23.664" v="6906" actId="478"/>
          <ac:picMkLst>
            <pc:docMk/>
            <pc:sldMk cId="3962409593" sldId="1814"/>
            <ac:picMk id="1026" creationId="{4AE0BEE9-5E00-C791-F43F-3564F8F61916}"/>
          </ac:picMkLst>
        </pc:picChg>
        <pc:picChg chg="mod">
          <ac:chgData name="Lee, Amanda" userId="3c6a7366-bfd8-4f28-88d6-847aaea257c5" providerId="ADAL" clId="{D4FF7837-6949-47C6-9A49-98D01E92CB4D}" dt="2023-06-20T07:43:19.187" v="7041" actId="1076"/>
          <ac:picMkLst>
            <pc:docMk/>
            <pc:sldMk cId="3962409593" sldId="1814"/>
            <ac:picMk id="1028" creationId="{73E11C08-85CD-8DB2-6A59-4C2615BD29A9}"/>
          </ac:picMkLst>
        </pc:picChg>
      </pc:sldChg>
      <pc:sldChg chg="addSp delSp modSp mod">
        <pc:chgData name="Lee, Amanda" userId="3c6a7366-bfd8-4f28-88d6-847aaea257c5" providerId="ADAL" clId="{D4FF7837-6949-47C6-9A49-98D01E92CB4D}" dt="2023-06-27T08:48:09.475" v="7216" actId="5793"/>
        <pc:sldMkLst>
          <pc:docMk/>
          <pc:sldMk cId="72441442" sldId="1817"/>
        </pc:sldMkLst>
        <pc:spChg chg="del">
          <ac:chgData name="Lee, Amanda" userId="3c6a7366-bfd8-4f28-88d6-847aaea257c5" providerId="ADAL" clId="{D4FF7837-6949-47C6-9A49-98D01E92CB4D}" dt="2023-06-15T05:48:22.246" v="3" actId="478"/>
          <ac:spMkLst>
            <pc:docMk/>
            <pc:sldMk cId="72441442" sldId="1817"/>
            <ac:spMk id="2" creationId="{AF485310-E7E8-100D-E492-00718F33776C}"/>
          </ac:spMkLst>
        </pc:spChg>
        <pc:spChg chg="add mod">
          <ac:chgData name="Lee, Amanda" userId="3c6a7366-bfd8-4f28-88d6-847aaea257c5" providerId="ADAL" clId="{D4FF7837-6949-47C6-9A49-98D01E92CB4D}" dt="2023-06-27T08:48:09.475" v="7216" actId="5793"/>
          <ac:spMkLst>
            <pc:docMk/>
            <pc:sldMk cId="72441442" sldId="1817"/>
            <ac:spMk id="2" creationId="{CF696E60-A9AB-9802-BB74-96F1E53B1B61}"/>
          </ac:spMkLst>
        </pc:spChg>
        <pc:spChg chg="mod">
          <ac:chgData name="Lee, Amanda" userId="3c6a7366-bfd8-4f28-88d6-847aaea257c5" providerId="ADAL" clId="{D4FF7837-6949-47C6-9A49-98D01E92CB4D}" dt="2023-06-15T07:03:47.791" v="1905" actId="14100"/>
          <ac:spMkLst>
            <pc:docMk/>
            <pc:sldMk cId="72441442" sldId="1817"/>
            <ac:spMk id="3" creationId="{FCCCE9D7-A5DD-C475-096B-8E0C54ACEEFA}"/>
          </ac:spMkLst>
        </pc:spChg>
        <pc:spChg chg="mod">
          <ac:chgData name="Lee, Amanda" userId="3c6a7366-bfd8-4f28-88d6-847aaea257c5" providerId="ADAL" clId="{D4FF7837-6949-47C6-9A49-98D01E92CB4D}" dt="2023-06-27T08:26:43.544" v="7106" actId="1076"/>
          <ac:spMkLst>
            <pc:docMk/>
            <pc:sldMk cId="72441442" sldId="1817"/>
            <ac:spMk id="6" creationId="{4F3E8FF7-9EA9-74A1-3C38-10088832D917}"/>
          </ac:spMkLst>
        </pc:spChg>
        <pc:spChg chg="mod">
          <ac:chgData name="Lee, Amanda" userId="3c6a7366-bfd8-4f28-88d6-847aaea257c5" providerId="ADAL" clId="{D4FF7837-6949-47C6-9A49-98D01E92CB4D}" dt="2023-06-27T08:25:57.467" v="7099" actId="1076"/>
          <ac:spMkLst>
            <pc:docMk/>
            <pc:sldMk cId="72441442" sldId="1817"/>
            <ac:spMk id="10" creationId="{975EDE8D-82CE-F874-067E-8FDADA13F291}"/>
          </ac:spMkLst>
        </pc:spChg>
        <pc:picChg chg="del">
          <ac:chgData name="Lee, Amanda" userId="3c6a7366-bfd8-4f28-88d6-847aaea257c5" providerId="ADAL" clId="{D4FF7837-6949-47C6-9A49-98D01E92CB4D}" dt="2023-06-15T06:53:29.176" v="1269" actId="478"/>
          <ac:picMkLst>
            <pc:docMk/>
            <pc:sldMk cId="72441442" sldId="1817"/>
            <ac:picMk id="4" creationId="{3051E21C-3880-278B-D760-B953FE3F3915}"/>
          </ac:picMkLst>
        </pc:picChg>
        <pc:picChg chg="add mod">
          <ac:chgData name="Lee, Amanda" userId="3c6a7366-bfd8-4f28-88d6-847aaea257c5" providerId="ADAL" clId="{D4FF7837-6949-47C6-9A49-98D01E92CB4D}" dt="2023-06-27T08:26:52.015" v="7107" actId="1076"/>
          <ac:picMkLst>
            <pc:docMk/>
            <pc:sldMk cId="72441442" sldId="1817"/>
            <ac:picMk id="1026" creationId="{F70C2267-E92C-8CEB-ABFE-4996A80846D8}"/>
          </ac:picMkLst>
        </pc:picChg>
        <pc:picChg chg="add mod">
          <ac:chgData name="Lee, Amanda" userId="3c6a7366-bfd8-4f28-88d6-847aaea257c5" providerId="ADAL" clId="{D4FF7837-6949-47C6-9A49-98D01E92CB4D}" dt="2023-06-27T08:27:03.787" v="7108" actId="1076"/>
          <ac:picMkLst>
            <pc:docMk/>
            <pc:sldMk cId="72441442" sldId="1817"/>
            <ac:picMk id="2050" creationId="{91A675A8-E704-3A9D-1D3C-B4980902E653}"/>
          </ac:picMkLst>
        </pc:picChg>
        <pc:picChg chg="add mod">
          <ac:chgData name="Lee, Amanda" userId="3c6a7366-bfd8-4f28-88d6-847aaea257c5" providerId="ADAL" clId="{D4FF7837-6949-47C6-9A49-98D01E92CB4D}" dt="2023-06-27T08:26:17.241" v="7103" actId="1076"/>
          <ac:picMkLst>
            <pc:docMk/>
            <pc:sldMk cId="72441442" sldId="1817"/>
            <ac:picMk id="2052" creationId="{0D5243DC-59A5-935C-6C3F-CB6268D718E1}"/>
          </ac:picMkLst>
        </pc:picChg>
        <pc:picChg chg="del">
          <ac:chgData name="Lee, Amanda" userId="3c6a7366-bfd8-4f28-88d6-847aaea257c5" providerId="ADAL" clId="{D4FF7837-6949-47C6-9A49-98D01E92CB4D}" dt="2023-06-15T06:52:43.358" v="1264" actId="478"/>
          <ac:picMkLst>
            <pc:docMk/>
            <pc:sldMk cId="72441442" sldId="1817"/>
            <ac:picMk id="3074" creationId="{06B253A2-5054-664E-D270-5BA0EE900B52}"/>
          </ac:picMkLst>
        </pc:picChg>
        <pc:picChg chg="del">
          <ac:chgData name="Lee, Amanda" userId="3c6a7366-bfd8-4f28-88d6-847aaea257c5" providerId="ADAL" clId="{D4FF7837-6949-47C6-9A49-98D01E92CB4D}" dt="2023-06-15T07:01:59.203" v="1868" actId="478"/>
          <ac:picMkLst>
            <pc:docMk/>
            <pc:sldMk cId="72441442" sldId="1817"/>
            <ac:picMk id="3076" creationId="{B7F6FB1A-3D0C-8C0D-7720-944FF57D1DB2}"/>
          </ac:picMkLst>
        </pc:picChg>
      </pc:sldChg>
      <pc:sldChg chg="addSp delSp modSp mod">
        <pc:chgData name="Lee, Amanda" userId="3c6a7366-bfd8-4f28-88d6-847aaea257c5" providerId="ADAL" clId="{D4FF7837-6949-47C6-9A49-98D01E92CB4D}" dt="2023-06-27T08:47:29.199" v="7170" actId="6549"/>
        <pc:sldMkLst>
          <pc:docMk/>
          <pc:sldMk cId="736095034" sldId="1818"/>
        </pc:sldMkLst>
        <pc:spChg chg="del">
          <ac:chgData name="Lee, Amanda" userId="3c6a7366-bfd8-4f28-88d6-847aaea257c5" providerId="ADAL" clId="{D4FF7837-6949-47C6-9A49-98D01E92CB4D}" dt="2023-06-15T05:49:02.806" v="8" actId="478"/>
          <ac:spMkLst>
            <pc:docMk/>
            <pc:sldMk cId="736095034" sldId="1818"/>
            <ac:spMk id="2" creationId="{72DD64B7-421E-8DC8-645D-C0087C2327C3}"/>
          </ac:spMkLst>
        </pc:spChg>
        <pc:spChg chg="add mod">
          <ac:chgData name="Lee, Amanda" userId="3c6a7366-bfd8-4f28-88d6-847aaea257c5" providerId="ADAL" clId="{D4FF7837-6949-47C6-9A49-98D01E92CB4D}" dt="2023-06-27T08:47:29.199" v="7170" actId="6549"/>
          <ac:spMkLst>
            <pc:docMk/>
            <pc:sldMk cId="736095034" sldId="1818"/>
            <ac:spMk id="2" creationId="{8EE9B02F-8C03-9439-68C8-E2F141183C2B}"/>
          </ac:spMkLst>
        </pc:spChg>
        <pc:spChg chg="mod">
          <ac:chgData name="Lee, Amanda" userId="3c6a7366-bfd8-4f28-88d6-847aaea257c5" providerId="ADAL" clId="{D4FF7837-6949-47C6-9A49-98D01E92CB4D}" dt="2023-06-15T08:16:54.818" v="4101" actId="14100"/>
          <ac:spMkLst>
            <pc:docMk/>
            <pc:sldMk cId="736095034" sldId="1818"/>
            <ac:spMk id="3" creationId="{614E07DA-4353-2159-8BCF-CA088DB57241}"/>
          </ac:spMkLst>
        </pc:spChg>
        <pc:spChg chg="mod">
          <ac:chgData name="Lee, Amanda" userId="3c6a7366-bfd8-4f28-88d6-847aaea257c5" providerId="ADAL" clId="{D4FF7837-6949-47C6-9A49-98D01E92CB4D}" dt="2023-06-27T08:39:53.361" v="7113" actId="6549"/>
          <ac:spMkLst>
            <pc:docMk/>
            <pc:sldMk cId="736095034" sldId="1818"/>
            <ac:spMk id="10" creationId="{975EDE8D-82CE-F874-067E-8FDADA13F291}"/>
          </ac:spMkLst>
        </pc:spChg>
        <pc:picChg chg="del">
          <ac:chgData name="Lee, Amanda" userId="3c6a7366-bfd8-4f28-88d6-847aaea257c5" providerId="ADAL" clId="{D4FF7837-6949-47C6-9A49-98D01E92CB4D}" dt="2023-06-15T08:18:14.298" v="4351" actId="478"/>
          <ac:picMkLst>
            <pc:docMk/>
            <pc:sldMk cId="736095034" sldId="1818"/>
            <ac:picMk id="4" creationId="{8E2A5D6A-8E03-5E77-7125-C48C82481E16}"/>
          </ac:picMkLst>
        </pc:picChg>
        <pc:picChg chg="add mod">
          <ac:chgData name="Lee, Amanda" userId="3c6a7366-bfd8-4f28-88d6-847aaea257c5" providerId="ADAL" clId="{D4FF7837-6949-47C6-9A49-98D01E92CB4D}" dt="2023-06-15T08:22:08.184" v="4570" actId="14100"/>
          <ac:picMkLst>
            <pc:docMk/>
            <pc:sldMk cId="736095034" sldId="1818"/>
            <ac:picMk id="5" creationId="{C14FF7B9-CA61-5FD7-CA18-A10EA433845C}"/>
          </ac:picMkLst>
        </pc:picChg>
        <pc:picChg chg="add mod">
          <ac:chgData name="Lee, Amanda" userId="3c6a7366-bfd8-4f28-88d6-847aaea257c5" providerId="ADAL" clId="{D4FF7837-6949-47C6-9A49-98D01E92CB4D}" dt="2023-06-15T08:21:46.836" v="4561" actId="1076"/>
          <ac:picMkLst>
            <pc:docMk/>
            <pc:sldMk cId="736095034" sldId="1818"/>
            <ac:picMk id="8" creationId="{C0B5929D-B2BD-EF1F-213C-50358D1DD52E}"/>
          </ac:picMkLst>
        </pc:picChg>
        <pc:picChg chg="del">
          <ac:chgData name="Lee, Amanda" userId="3c6a7366-bfd8-4f28-88d6-847aaea257c5" providerId="ADAL" clId="{D4FF7837-6949-47C6-9A49-98D01E92CB4D}" dt="2023-06-15T08:18:12.536" v="4350" actId="478"/>
          <ac:picMkLst>
            <pc:docMk/>
            <pc:sldMk cId="736095034" sldId="1818"/>
            <ac:picMk id="9" creationId="{872788E8-D8C8-2123-5390-3285C12EF777}"/>
          </ac:picMkLst>
        </pc:picChg>
        <pc:picChg chg="mod">
          <ac:chgData name="Lee, Amanda" userId="3c6a7366-bfd8-4f28-88d6-847aaea257c5" providerId="ADAL" clId="{D4FF7837-6949-47C6-9A49-98D01E92CB4D}" dt="2023-06-15T08:19:55.018" v="4421" actId="1076"/>
          <ac:picMkLst>
            <pc:docMk/>
            <pc:sldMk cId="736095034" sldId="1818"/>
            <ac:picMk id="5122" creationId="{557AE6A8-07BE-822F-6E0A-28E9F8A72C4A}"/>
          </ac:picMkLst>
        </pc:picChg>
        <pc:picChg chg="del mod">
          <ac:chgData name="Lee, Amanda" userId="3c6a7366-bfd8-4f28-88d6-847aaea257c5" providerId="ADAL" clId="{D4FF7837-6949-47C6-9A49-98D01E92CB4D}" dt="2023-06-15T08:20:59.902" v="4558" actId="478"/>
          <ac:picMkLst>
            <pc:docMk/>
            <pc:sldMk cId="736095034" sldId="1818"/>
            <ac:picMk id="5124" creationId="{DF61BD83-47F6-6589-C74C-711E432E39A7}"/>
          </ac:picMkLst>
        </pc:picChg>
        <pc:picChg chg="del">
          <ac:chgData name="Lee, Amanda" userId="3c6a7366-bfd8-4f28-88d6-847aaea257c5" providerId="ADAL" clId="{D4FF7837-6949-47C6-9A49-98D01E92CB4D}" dt="2023-06-15T08:18:15.849" v="4352" actId="478"/>
          <ac:picMkLst>
            <pc:docMk/>
            <pc:sldMk cId="736095034" sldId="1818"/>
            <ac:picMk id="7176" creationId="{AB466290-7F7E-DB5F-2711-AC249356EAD8}"/>
          </ac:picMkLst>
        </pc:picChg>
      </pc:sldChg>
      <pc:sldChg chg="addSp delSp modSp mod">
        <pc:chgData name="Lee, Amanda" userId="3c6a7366-bfd8-4f28-88d6-847aaea257c5" providerId="ADAL" clId="{D4FF7837-6949-47C6-9A49-98D01E92CB4D}" dt="2023-06-27T08:47:16.285" v="7160" actId="6549"/>
        <pc:sldMkLst>
          <pc:docMk/>
          <pc:sldMk cId="3153136742" sldId="1819"/>
        </pc:sldMkLst>
        <pc:spChg chg="mod">
          <ac:chgData name="Lee, Amanda" userId="3c6a7366-bfd8-4f28-88d6-847aaea257c5" providerId="ADAL" clId="{D4FF7837-6949-47C6-9A49-98D01E92CB4D}" dt="2023-06-15T13:43:56.946" v="6491" actId="20577"/>
          <ac:spMkLst>
            <pc:docMk/>
            <pc:sldMk cId="3153136742" sldId="1819"/>
            <ac:spMk id="2" creationId="{7A4B0D3F-635A-57F4-D74C-9482BC71FFBF}"/>
          </ac:spMkLst>
        </pc:spChg>
        <pc:spChg chg="add mod">
          <ac:chgData name="Lee, Amanda" userId="3c6a7366-bfd8-4f28-88d6-847aaea257c5" providerId="ADAL" clId="{D4FF7837-6949-47C6-9A49-98D01E92CB4D}" dt="2023-06-27T08:47:16.285" v="7160" actId="6549"/>
          <ac:spMkLst>
            <pc:docMk/>
            <pc:sldMk cId="3153136742" sldId="1819"/>
            <ac:spMk id="5" creationId="{708F92B9-F54D-F928-61C0-7F5E86AF680F}"/>
          </ac:spMkLst>
        </pc:spChg>
        <pc:spChg chg="mod">
          <ac:chgData name="Lee, Amanda" userId="3c6a7366-bfd8-4f28-88d6-847aaea257c5" providerId="ADAL" clId="{D4FF7837-6949-47C6-9A49-98D01E92CB4D}" dt="2023-06-15T08:22:26.886" v="4572" actId="1076"/>
          <ac:spMkLst>
            <pc:docMk/>
            <pc:sldMk cId="3153136742" sldId="1819"/>
            <ac:spMk id="6" creationId="{4F3E8FF7-9EA9-74A1-3C38-10088832D917}"/>
          </ac:spMkLst>
        </pc:spChg>
        <pc:spChg chg="del">
          <ac:chgData name="Lee, Amanda" userId="3c6a7366-bfd8-4f28-88d6-847aaea257c5" providerId="ADAL" clId="{D4FF7837-6949-47C6-9A49-98D01E92CB4D}" dt="2023-06-15T05:49:10.876" v="9" actId="478"/>
          <ac:spMkLst>
            <pc:docMk/>
            <pc:sldMk cId="3153136742" sldId="1819"/>
            <ac:spMk id="9" creationId="{B6C3AB75-27F0-E6C6-4873-FD17BC5D5638}"/>
          </ac:spMkLst>
        </pc:spChg>
        <pc:spChg chg="mod">
          <ac:chgData name="Lee, Amanda" userId="3c6a7366-bfd8-4f28-88d6-847aaea257c5" providerId="ADAL" clId="{D4FF7837-6949-47C6-9A49-98D01E92CB4D}" dt="2023-06-15T09:58:13.741" v="4775" actId="1076"/>
          <ac:spMkLst>
            <pc:docMk/>
            <pc:sldMk cId="3153136742" sldId="1819"/>
            <ac:spMk id="10" creationId="{975EDE8D-82CE-F874-067E-8FDADA13F291}"/>
          </ac:spMkLst>
        </pc:spChg>
        <pc:picChg chg="mod">
          <ac:chgData name="Lee, Amanda" userId="3c6a7366-bfd8-4f28-88d6-847aaea257c5" providerId="ADAL" clId="{D4FF7837-6949-47C6-9A49-98D01E92CB4D}" dt="2023-06-15T13:41:54.054" v="6466" actId="1076"/>
          <ac:picMkLst>
            <pc:docMk/>
            <pc:sldMk cId="3153136742" sldId="1819"/>
            <ac:picMk id="3" creationId="{63476E6A-8C5C-EED4-B18F-53287E439E96}"/>
          </ac:picMkLst>
        </pc:picChg>
        <pc:picChg chg="mod">
          <ac:chgData name="Lee, Amanda" userId="3c6a7366-bfd8-4f28-88d6-847aaea257c5" providerId="ADAL" clId="{D4FF7837-6949-47C6-9A49-98D01E92CB4D}" dt="2023-06-15T10:57:28.961" v="4946" actId="1076"/>
          <ac:picMkLst>
            <pc:docMk/>
            <pc:sldMk cId="3153136742" sldId="1819"/>
            <ac:picMk id="4" creationId="{A9839E2C-C15D-304E-0E00-77730AD86B3B}"/>
          </ac:picMkLst>
        </pc:picChg>
        <pc:picChg chg="del">
          <ac:chgData name="Lee, Amanda" userId="3c6a7366-bfd8-4f28-88d6-847aaea257c5" providerId="ADAL" clId="{D4FF7837-6949-47C6-9A49-98D01E92CB4D}" dt="2023-06-15T09:58:00.082" v="4768" actId="478"/>
          <ac:picMkLst>
            <pc:docMk/>
            <pc:sldMk cId="3153136742" sldId="1819"/>
            <ac:picMk id="5" creationId="{243B53CA-AF6D-2804-4999-AB4457FA8E8D}"/>
          </ac:picMkLst>
        </pc:picChg>
        <pc:picChg chg="del">
          <ac:chgData name="Lee, Amanda" userId="3c6a7366-bfd8-4f28-88d6-847aaea257c5" providerId="ADAL" clId="{D4FF7837-6949-47C6-9A49-98D01E92CB4D}" dt="2023-06-15T10:56:20.352" v="4940" actId="478"/>
          <ac:picMkLst>
            <pc:docMk/>
            <pc:sldMk cId="3153136742" sldId="1819"/>
            <ac:picMk id="8" creationId="{2B78FA59-A7CF-693E-CC83-EDD93F093681}"/>
          </ac:picMkLst>
        </pc:picChg>
        <pc:picChg chg="add del mod">
          <ac:chgData name="Lee, Amanda" userId="3c6a7366-bfd8-4f28-88d6-847aaea257c5" providerId="ADAL" clId="{D4FF7837-6949-47C6-9A49-98D01E92CB4D}" dt="2023-06-15T13:41:40.726" v="6463" actId="478"/>
          <ac:picMkLst>
            <pc:docMk/>
            <pc:sldMk cId="3153136742" sldId="1819"/>
            <ac:picMk id="6146" creationId="{989A7B35-A8EC-6AC2-2E4C-25AC0BD47D13}"/>
          </ac:picMkLst>
        </pc:picChg>
        <pc:picChg chg="add mod">
          <ac:chgData name="Lee, Amanda" userId="3c6a7366-bfd8-4f28-88d6-847aaea257c5" providerId="ADAL" clId="{D4FF7837-6949-47C6-9A49-98D01E92CB4D}" dt="2023-06-15T13:43:17.994" v="6469" actId="1076"/>
          <ac:picMkLst>
            <pc:docMk/>
            <pc:sldMk cId="3153136742" sldId="1819"/>
            <ac:picMk id="6148" creationId="{58B65855-666D-B72F-EE2D-0484FACDB5A1}"/>
          </ac:picMkLst>
        </pc:picChg>
        <pc:picChg chg="add mod">
          <ac:chgData name="Lee, Amanda" userId="3c6a7366-bfd8-4f28-88d6-847aaea257c5" providerId="ADAL" clId="{D4FF7837-6949-47C6-9A49-98D01E92CB4D}" dt="2023-06-15T13:43:12.581" v="6467" actId="1076"/>
          <ac:picMkLst>
            <pc:docMk/>
            <pc:sldMk cId="3153136742" sldId="1819"/>
            <ac:picMk id="6150" creationId="{B8C02586-DC1C-DB89-3F5A-5E5C41D1118B}"/>
          </ac:picMkLst>
        </pc:picChg>
        <pc:picChg chg="add mod">
          <ac:chgData name="Lee, Amanda" userId="3c6a7366-bfd8-4f28-88d6-847aaea257c5" providerId="ADAL" clId="{D4FF7837-6949-47C6-9A49-98D01E92CB4D}" dt="2023-06-15T13:43:33.101" v="6474" actId="1076"/>
          <ac:picMkLst>
            <pc:docMk/>
            <pc:sldMk cId="3153136742" sldId="1819"/>
            <ac:picMk id="6152" creationId="{AFD25667-F79A-7211-4180-C63B08FEBE16}"/>
          </ac:picMkLst>
        </pc:picChg>
      </pc:sldChg>
      <pc:sldChg chg="addSp delSp modSp mod">
        <pc:chgData name="Lee, Amanda" userId="3c6a7366-bfd8-4f28-88d6-847aaea257c5" providerId="ADAL" clId="{D4FF7837-6949-47C6-9A49-98D01E92CB4D}" dt="2023-06-27T08:47:39.705" v="7180" actId="6549"/>
        <pc:sldMkLst>
          <pc:docMk/>
          <pc:sldMk cId="2811469894" sldId="1820"/>
        </pc:sldMkLst>
        <pc:spChg chg="add mod">
          <ac:chgData name="Lee, Amanda" userId="3c6a7366-bfd8-4f28-88d6-847aaea257c5" providerId="ADAL" clId="{D4FF7837-6949-47C6-9A49-98D01E92CB4D}" dt="2023-06-27T08:47:39.705" v="7180" actId="6549"/>
          <ac:spMkLst>
            <pc:docMk/>
            <pc:sldMk cId="2811469894" sldId="1820"/>
            <ac:spMk id="2" creationId="{EA3710CC-3FAC-C7E0-F243-05345784661A}"/>
          </ac:spMkLst>
        </pc:spChg>
        <pc:spChg chg="del">
          <ac:chgData name="Lee, Amanda" userId="3c6a7366-bfd8-4f28-88d6-847aaea257c5" providerId="ADAL" clId="{D4FF7837-6949-47C6-9A49-98D01E92CB4D}" dt="2023-06-15T05:48:56.756" v="7" actId="478"/>
          <ac:spMkLst>
            <pc:docMk/>
            <pc:sldMk cId="2811469894" sldId="1820"/>
            <ac:spMk id="3" creationId="{E0C66BB6-B1B6-DAA5-16B0-13027A668675}"/>
          </ac:spMkLst>
        </pc:spChg>
        <pc:spChg chg="add">
          <ac:chgData name="Lee, Amanda" userId="3c6a7366-bfd8-4f28-88d6-847aaea257c5" providerId="ADAL" clId="{D4FF7837-6949-47C6-9A49-98D01E92CB4D}" dt="2023-06-15T08:13:44.306" v="4090"/>
          <ac:spMkLst>
            <pc:docMk/>
            <pc:sldMk cId="2811469894" sldId="1820"/>
            <ac:spMk id="4" creationId="{5916DD39-EAFF-8497-9097-125F4A4544C0}"/>
          </ac:spMkLst>
        </pc:spChg>
        <pc:spChg chg="mod">
          <ac:chgData name="Lee, Amanda" userId="3c6a7366-bfd8-4f28-88d6-847aaea257c5" providerId="ADAL" clId="{D4FF7837-6949-47C6-9A49-98D01E92CB4D}" dt="2023-06-15T13:31:10.783" v="6036" actId="20577"/>
          <ac:spMkLst>
            <pc:docMk/>
            <pc:sldMk cId="2811469894" sldId="1820"/>
            <ac:spMk id="10" creationId="{975EDE8D-82CE-F874-067E-8FDADA13F291}"/>
          </ac:spMkLst>
        </pc:spChg>
        <pc:picChg chg="del">
          <ac:chgData name="Lee, Amanda" userId="3c6a7366-bfd8-4f28-88d6-847aaea257c5" providerId="ADAL" clId="{D4FF7837-6949-47C6-9A49-98D01E92CB4D}" dt="2023-06-15T08:10:53.700" v="3855" actId="478"/>
          <ac:picMkLst>
            <pc:docMk/>
            <pc:sldMk cId="2811469894" sldId="1820"/>
            <ac:picMk id="2" creationId="{2798DF52-F648-E14B-183A-397617B4D7E8}"/>
          </ac:picMkLst>
        </pc:picChg>
        <pc:picChg chg="add mod">
          <ac:chgData name="Lee, Amanda" userId="3c6a7366-bfd8-4f28-88d6-847aaea257c5" providerId="ADAL" clId="{D4FF7837-6949-47C6-9A49-98D01E92CB4D}" dt="2023-06-15T08:12:56.216" v="4088" actId="1076"/>
          <ac:picMkLst>
            <pc:docMk/>
            <pc:sldMk cId="2811469894" sldId="1820"/>
            <ac:picMk id="4098" creationId="{F88A1B12-50EB-2C9C-3C97-A196537A1104}"/>
          </ac:picMkLst>
        </pc:picChg>
        <pc:picChg chg="add mod">
          <ac:chgData name="Lee, Amanda" userId="3c6a7366-bfd8-4f28-88d6-847aaea257c5" providerId="ADAL" clId="{D4FF7837-6949-47C6-9A49-98D01E92CB4D}" dt="2023-06-15T08:14:26.029" v="4095" actId="1076"/>
          <ac:picMkLst>
            <pc:docMk/>
            <pc:sldMk cId="2811469894" sldId="1820"/>
            <ac:picMk id="4102" creationId="{6C2C3204-6F1A-0AF1-6E3E-568C5D67D8EE}"/>
          </ac:picMkLst>
        </pc:picChg>
        <pc:picChg chg="add mod">
          <ac:chgData name="Lee, Amanda" userId="3c6a7366-bfd8-4f28-88d6-847aaea257c5" providerId="ADAL" clId="{D4FF7837-6949-47C6-9A49-98D01E92CB4D}" dt="2023-06-15T08:16:14.468" v="4099" actId="1076"/>
          <ac:picMkLst>
            <pc:docMk/>
            <pc:sldMk cId="2811469894" sldId="1820"/>
            <ac:picMk id="4104" creationId="{68E040F2-3250-D62E-D27A-FD4D8425F5FC}"/>
          </ac:picMkLst>
        </pc:picChg>
        <pc:picChg chg="del">
          <ac:chgData name="Lee, Amanda" userId="3c6a7366-bfd8-4f28-88d6-847aaea257c5" providerId="ADAL" clId="{D4FF7837-6949-47C6-9A49-98D01E92CB4D}" dt="2023-06-15T08:10:56.329" v="3856" actId="478"/>
          <ac:picMkLst>
            <pc:docMk/>
            <pc:sldMk cId="2811469894" sldId="1820"/>
            <ac:picMk id="6146" creationId="{C758C277-9932-545C-A40B-A2ED45E4B46E}"/>
          </ac:picMkLst>
        </pc:picChg>
      </pc:sldChg>
      <pc:sldChg chg="addSp delSp modSp mod">
        <pc:chgData name="Lee, Amanda" userId="3c6a7366-bfd8-4f28-88d6-847aaea257c5" providerId="ADAL" clId="{D4FF7837-6949-47C6-9A49-98D01E92CB4D}" dt="2023-06-27T08:46:25.244" v="7120" actId="1076"/>
        <pc:sldMkLst>
          <pc:docMk/>
          <pc:sldMk cId="2178216238" sldId="1821"/>
        </pc:sldMkLst>
        <pc:spChg chg="add mod">
          <ac:chgData name="Lee, Amanda" userId="3c6a7366-bfd8-4f28-88d6-847aaea257c5" providerId="ADAL" clId="{D4FF7837-6949-47C6-9A49-98D01E92CB4D}" dt="2023-06-27T08:46:25.244" v="7120" actId="1076"/>
          <ac:spMkLst>
            <pc:docMk/>
            <pc:sldMk cId="2178216238" sldId="1821"/>
            <ac:spMk id="2" creationId="{7777E3AE-1C85-D862-215D-7DE908953458}"/>
          </ac:spMkLst>
        </pc:spChg>
        <pc:spChg chg="del">
          <ac:chgData name="Lee, Amanda" userId="3c6a7366-bfd8-4f28-88d6-847aaea257c5" providerId="ADAL" clId="{D4FF7837-6949-47C6-9A49-98D01E92CB4D}" dt="2023-06-15T05:49:53.766" v="16" actId="478"/>
          <ac:spMkLst>
            <pc:docMk/>
            <pc:sldMk cId="2178216238" sldId="1821"/>
            <ac:spMk id="2" creationId="{D473216A-C8DC-F295-7BFE-FCB2D5FE7B28}"/>
          </ac:spMkLst>
        </pc:spChg>
        <pc:spChg chg="mod">
          <ac:chgData name="Lee, Amanda" userId="3c6a7366-bfd8-4f28-88d6-847aaea257c5" providerId="ADAL" clId="{D4FF7837-6949-47C6-9A49-98D01E92CB4D}" dt="2023-06-20T07:43:55.959" v="7048" actId="6549"/>
          <ac:spMkLst>
            <pc:docMk/>
            <pc:sldMk cId="2178216238" sldId="1821"/>
            <ac:spMk id="11" creationId="{C8C45CCD-4EB5-CF9A-3432-9863979F766F}"/>
          </ac:spMkLst>
        </pc:spChg>
      </pc:sldChg>
      <pc:sldChg chg="delSp modSp del mod">
        <pc:chgData name="Lee, Amanda" userId="3c6a7366-bfd8-4f28-88d6-847aaea257c5" providerId="ADAL" clId="{D4FF7837-6949-47C6-9A49-98D01E92CB4D}" dt="2023-06-15T07:04:12.637" v="1907" actId="2696"/>
        <pc:sldMkLst>
          <pc:docMk/>
          <pc:sldMk cId="1767396877" sldId="1822"/>
        </pc:sldMkLst>
        <pc:spChg chg="mod">
          <ac:chgData name="Lee, Amanda" userId="3c6a7366-bfd8-4f28-88d6-847aaea257c5" providerId="ADAL" clId="{D4FF7837-6949-47C6-9A49-98D01E92CB4D}" dt="2023-06-15T07:03:52.790" v="1906" actId="14100"/>
          <ac:spMkLst>
            <pc:docMk/>
            <pc:sldMk cId="1767396877" sldId="1822"/>
            <ac:spMk id="2" creationId="{253D436C-B51A-6D1A-B1F3-1269B490C113}"/>
          </ac:spMkLst>
        </pc:spChg>
        <pc:spChg chg="del">
          <ac:chgData name="Lee, Amanda" userId="3c6a7366-bfd8-4f28-88d6-847aaea257c5" providerId="ADAL" clId="{D4FF7837-6949-47C6-9A49-98D01E92CB4D}" dt="2023-06-15T05:48:28.546" v="4" actId="478"/>
          <ac:spMkLst>
            <pc:docMk/>
            <pc:sldMk cId="1767396877" sldId="1822"/>
            <ac:spMk id="3" creationId="{C9D19BCB-3949-5025-1523-B5B24491AFCE}"/>
          </ac:spMkLst>
        </pc:spChg>
      </pc:sldChg>
      <pc:sldChg chg="addSp delSp modSp mod">
        <pc:chgData name="Lee, Amanda" userId="3c6a7366-bfd8-4f28-88d6-847aaea257c5" providerId="ADAL" clId="{D4FF7837-6949-47C6-9A49-98D01E92CB4D}" dt="2023-06-27T08:47:51.032" v="7191" actId="6549"/>
        <pc:sldMkLst>
          <pc:docMk/>
          <pc:sldMk cId="440364194" sldId="1823"/>
        </pc:sldMkLst>
        <pc:spChg chg="add mod">
          <ac:chgData name="Lee, Amanda" userId="3c6a7366-bfd8-4f28-88d6-847aaea257c5" providerId="ADAL" clId="{D4FF7837-6949-47C6-9A49-98D01E92CB4D}" dt="2023-06-27T08:47:51.032" v="7191" actId="6549"/>
          <ac:spMkLst>
            <pc:docMk/>
            <pc:sldMk cId="440364194" sldId="1823"/>
            <ac:spMk id="2" creationId="{4E4A6642-7714-37AA-296F-23C8C1C1BAB1}"/>
          </ac:spMkLst>
        </pc:spChg>
        <pc:spChg chg="del">
          <ac:chgData name="Lee, Amanda" userId="3c6a7366-bfd8-4f28-88d6-847aaea257c5" providerId="ADAL" clId="{D4FF7837-6949-47C6-9A49-98D01E92CB4D}" dt="2023-06-15T05:48:49.076" v="6" actId="478"/>
          <ac:spMkLst>
            <pc:docMk/>
            <pc:sldMk cId="440364194" sldId="1823"/>
            <ac:spMk id="2" creationId="{862577E2-BCB5-2920-CAC9-28684F44CD5E}"/>
          </ac:spMkLst>
        </pc:spChg>
        <pc:spChg chg="mod">
          <ac:chgData name="Lee, Amanda" userId="3c6a7366-bfd8-4f28-88d6-847aaea257c5" providerId="ADAL" clId="{D4FF7837-6949-47C6-9A49-98D01E92CB4D}" dt="2023-06-15T07:53:42.710" v="2727" actId="14100"/>
          <ac:spMkLst>
            <pc:docMk/>
            <pc:sldMk cId="440364194" sldId="1823"/>
            <ac:spMk id="4" creationId="{FC5CDD77-37A7-B1F4-5371-49F1E8156903}"/>
          </ac:spMkLst>
        </pc:spChg>
        <pc:spChg chg="mod">
          <ac:chgData name="Lee, Amanda" userId="3c6a7366-bfd8-4f28-88d6-847aaea257c5" providerId="ADAL" clId="{D4FF7837-6949-47C6-9A49-98D01E92CB4D}" dt="2023-06-15T08:02:09.745" v="3493" actId="14100"/>
          <ac:spMkLst>
            <pc:docMk/>
            <pc:sldMk cId="440364194" sldId="1823"/>
            <ac:spMk id="6" creationId="{4F3E8FF7-9EA9-74A1-3C38-10088832D917}"/>
          </ac:spMkLst>
        </pc:spChg>
        <pc:spChg chg="mod">
          <ac:chgData name="Lee, Amanda" userId="3c6a7366-bfd8-4f28-88d6-847aaea257c5" providerId="ADAL" clId="{D4FF7837-6949-47C6-9A49-98D01E92CB4D}" dt="2023-06-15T08:02:32.812" v="3497" actId="6549"/>
          <ac:spMkLst>
            <pc:docMk/>
            <pc:sldMk cId="440364194" sldId="1823"/>
            <ac:spMk id="15" creationId="{A18DEDF9-8C8F-D41E-7324-23F9C3A99732}"/>
          </ac:spMkLst>
        </pc:spChg>
        <pc:picChg chg="add mod">
          <ac:chgData name="Lee, Amanda" userId="3c6a7366-bfd8-4f28-88d6-847aaea257c5" providerId="ADAL" clId="{D4FF7837-6949-47C6-9A49-98D01E92CB4D}" dt="2023-06-15T08:04:26.081" v="3502" actId="1076"/>
          <ac:picMkLst>
            <pc:docMk/>
            <pc:sldMk cId="440364194" sldId="1823"/>
            <ac:picMk id="3" creationId="{E285330B-93DC-6B3B-D442-F12BFADEFD75}"/>
          </ac:picMkLst>
        </pc:picChg>
        <pc:picChg chg="del">
          <ac:chgData name="Lee, Amanda" userId="3c6a7366-bfd8-4f28-88d6-847aaea257c5" providerId="ADAL" clId="{D4FF7837-6949-47C6-9A49-98D01E92CB4D}" dt="2023-06-15T07:58:39.046" v="3131" actId="478"/>
          <ac:picMkLst>
            <pc:docMk/>
            <pc:sldMk cId="440364194" sldId="1823"/>
            <ac:picMk id="5" creationId="{CE655BA4-5EF4-071B-9101-715CF445A1EA}"/>
          </ac:picMkLst>
        </pc:picChg>
        <pc:picChg chg="del">
          <ac:chgData name="Lee, Amanda" userId="3c6a7366-bfd8-4f28-88d6-847aaea257c5" providerId="ADAL" clId="{D4FF7837-6949-47C6-9A49-98D01E92CB4D}" dt="2023-06-15T07:58:40.635" v="3132" actId="478"/>
          <ac:picMkLst>
            <pc:docMk/>
            <pc:sldMk cId="440364194" sldId="1823"/>
            <ac:picMk id="9" creationId="{1571195E-4D0F-7008-26EC-305241F23C26}"/>
          </ac:picMkLst>
        </pc:picChg>
        <pc:picChg chg="mod">
          <ac:chgData name="Lee, Amanda" userId="3c6a7366-bfd8-4f28-88d6-847aaea257c5" providerId="ADAL" clId="{D4FF7837-6949-47C6-9A49-98D01E92CB4D}" dt="2023-06-15T08:02:44.231" v="3499" actId="1076"/>
          <ac:picMkLst>
            <pc:docMk/>
            <pc:sldMk cId="440364194" sldId="1823"/>
            <ac:picMk id="16" creationId="{9C373076-B208-E22B-9421-7C2E61605A14}"/>
          </ac:picMkLst>
        </pc:picChg>
        <pc:picChg chg="del">
          <ac:chgData name="Lee, Amanda" userId="3c6a7366-bfd8-4f28-88d6-847aaea257c5" providerId="ADAL" clId="{D4FF7837-6949-47C6-9A49-98D01E92CB4D}" dt="2023-06-15T08:00:28.543" v="3486" actId="478"/>
          <ac:picMkLst>
            <pc:docMk/>
            <pc:sldMk cId="440364194" sldId="1823"/>
            <ac:picMk id="18" creationId="{59EBBAB0-A648-2EAE-33EE-0A60A395C684}"/>
          </ac:picMkLst>
        </pc:picChg>
        <pc:picChg chg="add mod">
          <ac:chgData name="Lee, Amanda" userId="3c6a7366-bfd8-4f28-88d6-847aaea257c5" providerId="ADAL" clId="{D4FF7837-6949-47C6-9A49-98D01E92CB4D}" dt="2023-06-15T08:01:27.224" v="3490" actId="14100"/>
          <ac:picMkLst>
            <pc:docMk/>
            <pc:sldMk cId="440364194" sldId="1823"/>
            <ac:picMk id="3074" creationId="{B3EC1DB0-98B9-C034-4C67-2D34A43FC606}"/>
          </ac:picMkLst>
        </pc:picChg>
        <pc:picChg chg="add mod">
          <ac:chgData name="Lee, Amanda" userId="3c6a7366-bfd8-4f28-88d6-847aaea257c5" providerId="ADAL" clId="{D4FF7837-6949-47C6-9A49-98D01E92CB4D}" dt="2023-06-15T08:02:21.019" v="3496" actId="14100"/>
          <ac:picMkLst>
            <pc:docMk/>
            <pc:sldMk cId="440364194" sldId="1823"/>
            <ac:picMk id="3076" creationId="{DD48D961-BAE6-4156-9CF3-65FDE6596305}"/>
          </ac:picMkLst>
        </pc:picChg>
      </pc:sldChg>
      <pc:sldChg chg="delSp del mod">
        <pc:chgData name="Lee, Amanda" userId="3c6a7366-bfd8-4f28-88d6-847aaea257c5" providerId="ADAL" clId="{D4FF7837-6949-47C6-9A49-98D01E92CB4D}" dt="2023-06-15T13:51:38.111" v="6612" actId="2696"/>
        <pc:sldMkLst>
          <pc:docMk/>
          <pc:sldMk cId="3013911334" sldId="1824"/>
        </pc:sldMkLst>
        <pc:spChg chg="del">
          <ac:chgData name="Lee, Amanda" userId="3c6a7366-bfd8-4f28-88d6-847aaea257c5" providerId="ADAL" clId="{D4FF7837-6949-47C6-9A49-98D01E92CB4D}" dt="2023-06-15T05:49:33.969" v="12" actId="478"/>
          <ac:spMkLst>
            <pc:docMk/>
            <pc:sldMk cId="3013911334" sldId="1824"/>
            <ac:spMk id="18" creationId="{BBAA0A08-FD03-0BD9-BBE0-BF29A7A6F01E}"/>
          </ac:spMkLst>
        </pc:spChg>
      </pc:sldChg>
      <pc:sldChg chg="addSp delSp modSp add mod">
        <pc:chgData name="Lee, Amanda" userId="3c6a7366-bfd8-4f28-88d6-847aaea257c5" providerId="ADAL" clId="{D4FF7837-6949-47C6-9A49-98D01E92CB4D}" dt="2023-06-27T08:47:06.933" v="7149" actId="6549"/>
        <pc:sldMkLst>
          <pc:docMk/>
          <pc:sldMk cId="2670552429" sldId="1825"/>
        </pc:sldMkLst>
        <pc:spChg chg="mod">
          <ac:chgData name="Lee, Amanda" userId="3c6a7366-bfd8-4f28-88d6-847aaea257c5" providerId="ADAL" clId="{D4FF7837-6949-47C6-9A49-98D01E92CB4D}" dt="2023-06-27T08:39:26.108" v="7111" actId="6549"/>
          <ac:spMkLst>
            <pc:docMk/>
            <pc:sldMk cId="2670552429" sldId="1825"/>
            <ac:spMk id="2" creationId="{7A4B0D3F-635A-57F4-D74C-9482BC71FFBF}"/>
          </ac:spMkLst>
        </pc:spChg>
        <pc:spChg chg="add del mod">
          <ac:chgData name="Lee, Amanda" userId="3c6a7366-bfd8-4f28-88d6-847aaea257c5" providerId="ADAL" clId="{D4FF7837-6949-47C6-9A49-98D01E92CB4D}" dt="2023-06-27T08:47:01.137" v="7138" actId="478"/>
          <ac:spMkLst>
            <pc:docMk/>
            <pc:sldMk cId="2670552429" sldId="1825"/>
            <ac:spMk id="3" creationId="{4CED36C1-09AD-07F5-0349-F963DF7A0F4D}"/>
          </ac:spMkLst>
        </pc:spChg>
        <pc:spChg chg="add mod">
          <ac:chgData name="Lee, Amanda" userId="3c6a7366-bfd8-4f28-88d6-847aaea257c5" providerId="ADAL" clId="{D4FF7837-6949-47C6-9A49-98D01E92CB4D}" dt="2023-06-27T08:47:06.933" v="7149" actId="6549"/>
          <ac:spMkLst>
            <pc:docMk/>
            <pc:sldMk cId="2670552429" sldId="1825"/>
            <ac:spMk id="4" creationId="{6757DC4C-99B5-70CF-EE81-38A461C9BBB6}"/>
          </ac:spMkLst>
        </pc:spChg>
        <pc:picChg chg="del">
          <ac:chgData name="Lee, Amanda" userId="3c6a7366-bfd8-4f28-88d6-847aaea257c5" providerId="ADAL" clId="{D4FF7837-6949-47C6-9A49-98D01E92CB4D}" dt="2023-06-15T13:44:21.301" v="6493" actId="478"/>
          <ac:picMkLst>
            <pc:docMk/>
            <pc:sldMk cId="2670552429" sldId="1825"/>
            <ac:picMk id="3" creationId="{63476E6A-8C5C-EED4-B18F-53287E439E96}"/>
          </ac:picMkLst>
        </pc:picChg>
        <pc:picChg chg="del">
          <ac:chgData name="Lee, Amanda" userId="3c6a7366-bfd8-4f28-88d6-847aaea257c5" providerId="ADAL" clId="{D4FF7837-6949-47C6-9A49-98D01E92CB4D}" dt="2023-06-15T13:44:19.876" v="6492" actId="478"/>
          <ac:picMkLst>
            <pc:docMk/>
            <pc:sldMk cId="2670552429" sldId="1825"/>
            <ac:picMk id="4" creationId="{A9839E2C-C15D-304E-0E00-77730AD86B3B}"/>
          </ac:picMkLst>
        </pc:picChg>
        <pc:picChg chg="add mod">
          <ac:chgData name="Lee, Amanda" userId="3c6a7366-bfd8-4f28-88d6-847aaea257c5" providerId="ADAL" clId="{D4FF7837-6949-47C6-9A49-98D01E92CB4D}" dt="2023-06-15T13:44:24.193" v="6494" actId="1076"/>
          <ac:picMkLst>
            <pc:docMk/>
            <pc:sldMk cId="2670552429" sldId="1825"/>
            <ac:picMk id="5" creationId="{0E2F1958-643E-F828-DE26-8A777B0B16DA}"/>
          </ac:picMkLst>
        </pc:picChg>
        <pc:picChg chg="add mod">
          <ac:chgData name="Lee, Amanda" userId="3c6a7366-bfd8-4f28-88d6-847aaea257c5" providerId="ADAL" clId="{D4FF7837-6949-47C6-9A49-98D01E92CB4D}" dt="2023-06-27T08:39:30.048" v="7112" actId="1076"/>
          <ac:picMkLst>
            <pc:docMk/>
            <pc:sldMk cId="2670552429" sldId="1825"/>
            <ac:picMk id="8" creationId="{01C3C618-C4A0-0155-A5D4-79A204DED75D}"/>
          </ac:picMkLst>
        </pc:picChg>
        <pc:picChg chg="del">
          <ac:chgData name="Lee, Amanda" userId="3c6a7366-bfd8-4f28-88d6-847aaea257c5" providerId="ADAL" clId="{D4FF7837-6949-47C6-9A49-98D01E92CB4D}" dt="2023-06-15T13:44:41.144" v="6500" actId="478"/>
          <ac:picMkLst>
            <pc:docMk/>
            <pc:sldMk cId="2670552429" sldId="1825"/>
            <ac:picMk id="6146" creationId="{989A7B35-A8EC-6AC2-2E4C-25AC0BD47D13}"/>
          </ac:picMkLst>
        </pc:picChg>
        <pc:picChg chg="del">
          <ac:chgData name="Lee, Amanda" userId="3c6a7366-bfd8-4f28-88d6-847aaea257c5" providerId="ADAL" clId="{D4FF7837-6949-47C6-9A49-98D01E92CB4D}" dt="2023-06-15T13:44:25.938" v="6495" actId="478"/>
          <ac:picMkLst>
            <pc:docMk/>
            <pc:sldMk cId="2670552429" sldId="1825"/>
            <ac:picMk id="6148" creationId="{58B65855-666D-B72F-EE2D-0484FACDB5A1}"/>
          </ac:picMkLst>
        </pc:picChg>
        <pc:picChg chg="del">
          <ac:chgData name="Lee, Amanda" userId="3c6a7366-bfd8-4f28-88d6-847aaea257c5" providerId="ADAL" clId="{D4FF7837-6949-47C6-9A49-98D01E92CB4D}" dt="2023-06-15T13:44:39.277" v="6499" actId="478"/>
          <ac:picMkLst>
            <pc:docMk/>
            <pc:sldMk cId="2670552429" sldId="1825"/>
            <ac:picMk id="6150" creationId="{B8C02586-DC1C-DB89-3F5A-5E5C41D1118B}"/>
          </ac:picMkLst>
        </pc:picChg>
        <pc:picChg chg="add mod">
          <ac:chgData name="Lee, Amanda" userId="3c6a7366-bfd8-4f28-88d6-847aaea257c5" providerId="ADAL" clId="{D4FF7837-6949-47C6-9A49-98D01E92CB4D}" dt="2023-06-15T13:46:46.790" v="6504" actId="1076"/>
          <ac:picMkLst>
            <pc:docMk/>
            <pc:sldMk cId="2670552429" sldId="1825"/>
            <ac:picMk id="7170" creationId="{9E8F916F-AB15-2162-F7F4-7608A0BF6F5E}"/>
          </ac:picMkLst>
        </pc:picChg>
      </pc:sldChg>
    </pc:docChg>
  </pc:docChgLst>
  <pc:docChgLst>
    <pc:chgData name="Lee, Amanda" userId="3c6a7366-bfd8-4f28-88d6-847aaea257c5" providerId="ADAL" clId="{663D61DE-72EF-4DAA-B2FC-FA549CAF65F6}"/>
    <pc:docChg chg="custSel modSld">
      <pc:chgData name="Lee, Amanda" userId="3c6a7366-bfd8-4f28-88d6-847aaea257c5" providerId="ADAL" clId="{663D61DE-72EF-4DAA-B2FC-FA549CAF65F6}" dt="2023-09-21T11:59:22.810" v="894" actId="1076"/>
      <pc:docMkLst>
        <pc:docMk/>
      </pc:docMkLst>
      <pc:sldChg chg="addSp delSp modSp mod">
        <pc:chgData name="Lee, Amanda" userId="3c6a7366-bfd8-4f28-88d6-847aaea257c5" providerId="ADAL" clId="{663D61DE-72EF-4DAA-B2FC-FA549CAF65F6}" dt="2023-09-21T11:53:11.767" v="290" actId="6549"/>
        <pc:sldMkLst>
          <pc:docMk/>
          <pc:sldMk cId="2418059173" sldId="1802"/>
        </pc:sldMkLst>
        <pc:spChg chg="mod">
          <ac:chgData name="Lee, Amanda" userId="3c6a7366-bfd8-4f28-88d6-847aaea257c5" providerId="ADAL" clId="{663D61DE-72EF-4DAA-B2FC-FA549CAF65F6}" dt="2023-09-21T11:52:43.947" v="281" actId="20577"/>
          <ac:spMkLst>
            <pc:docMk/>
            <pc:sldMk cId="2418059173" sldId="1802"/>
            <ac:spMk id="3" creationId="{82DECA38-545B-1196-F3A5-698D17FF2F88}"/>
          </ac:spMkLst>
        </pc:spChg>
        <pc:spChg chg="add mod">
          <ac:chgData name="Lee, Amanda" userId="3c6a7366-bfd8-4f28-88d6-847aaea257c5" providerId="ADAL" clId="{663D61DE-72EF-4DAA-B2FC-FA549CAF65F6}" dt="2023-09-21T11:53:11.767" v="290" actId="6549"/>
          <ac:spMkLst>
            <pc:docMk/>
            <pc:sldMk cId="2418059173" sldId="1802"/>
            <ac:spMk id="5" creationId="{01F0EB62-7666-C21D-2836-5755F187DB24}"/>
          </ac:spMkLst>
        </pc:spChg>
        <pc:picChg chg="mod">
          <ac:chgData name="Lee, Amanda" userId="3c6a7366-bfd8-4f28-88d6-847aaea257c5" providerId="ADAL" clId="{663D61DE-72EF-4DAA-B2FC-FA549CAF65F6}" dt="2023-09-21T11:52:07.876" v="270" actId="1076"/>
          <ac:picMkLst>
            <pc:docMk/>
            <pc:sldMk cId="2418059173" sldId="1802"/>
            <ac:picMk id="4" creationId="{222C8347-6ED2-B31F-64C2-CD605C635148}"/>
          </ac:picMkLst>
        </pc:picChg>
        <pc:picChg chg="del">
          <ac:chgData name="Lee, Amanda" userId="3c6a7366-bfd8-4f28-88d6-847aaea257c5" providerId="ADAL" clId="{663D61DE-72EF-4DAA-B2FC-FA549CAF65F6}" dt="2023-09-21T11:49:12.727" v="246" actId="478"/>
          <ac:picMkLst>
            <pc:docMk/>
            <pc:sldMk cId="2418059173" sldId="1802"/>
            <ac:picMk id="8" creationId="{98719006-02BD-3911-0603-463DCB8DF18F}"/>
          </ac:picMkLst>
        </pc:picChg>
        <pc:picChg chg="del">
          <ac:chgData name="Lee, Amanda" userId="3c6a7366-bfd8-4f28-88d6-847aaea257c5" providerId="ADAL" clId="{663D61DE-72EF-4DAA-B2FC-FA549CAF65F6}" dt="2023-09-21T11:50:14.938" v="255" actId="478"/>
          <ac:picMkLst>
            <pc:docMk/>
            <pc:sldMk cId="2418059173" sldId="1802"/>
            <ac:picMk id="15" creationId="{E7AA0203-169B-60A0-E62E-ED6AEDCA6641}"/>
          </ac:picMkLst>
        </pc:picChg>
      </pc:sldChg>
      <pc:sldChg chg="addSp delSp modSp mod">
        <pc:chgData name="Lee, Amanda" userId="3c6a7366-bfd8-4f28-88d6-847aaea257c5" providerId="ADAL" clId="{663D61DE-72EF-4DAA-B2FC-FA549CAF65F6}" dt="2023-09-21T11:59:22.810" v="894" actId="1076"/>
        <pc:sldMkLst>
          <pc:docMk/>
          <pc:sldMk cId="440364194" sldId="1823"/>
        </pc:sldMkLst>
        <pc:spChg chg="mod">
          <ac:chgData name="Lee, Amanda" userId="3c6a7366-bfd8-4f28-88d6-847aaea257c5" providerId="ADAL" clId="{663D61DE-72EF-4DAA-B2FC-FA549CAF65F6}" dt="2023-09-21T11:56:15.733" v="874" actId="20577"/>
          <ac:spMkLst>
            <pc:docMk/>
            <pc:sldMk cId="440364194" sldId="1823"/>
            <ac:spMk id="15" creationId="{A18DEDF9-8C8F-D41E-7324-23F9C3A99732}"/>
          </ac:spMkLst>
        </pc:spChg>
        <pc:picChg chg="del">
          <ac:chgData name="Lee, Amanda" userId="3c6a7366-bfd8-4f28-88d6-847aaea257c5" providerId="ADAL" clId="{663D61DE-72EF-4DAA-B2FC-FA549CAF65F6}" dt="2023-09-21T11:56:34.235" v="877" actId="478"/>
          <ac:picMkLst>
            <pc:docMk/>
            <pc:sldMk cId="440364194" sldId="1823"/>
            <ac:picMk id="3" creationId="{E285330B-93DC-6B3B-D442-F12BFADEFD75}"/>
          </ac:picMkLst>
        </pc:picChg>
        <pc:picChg chg="add mod">
          <ac:chgData name="Lee, Amanda" userId="3c6a7366-bfd8-4f28-88d6-847aaea257c5" providerId="ADAL" clId="{663D61DE-72EF-4DAA-B2FC-FA549CAF65F6}" dt="2023-09-21T11:59:19.533" v="893" actId="14100"/>
          <ac:picMkLst>
            <pc:docMk/>
            <pc:sldMk cId="440364194" sldId="1823"/>
            <ac:picMk id="8" creationId="{9E24913B-52F5-D595-1657-7D98F79826FC}"/>
          </ac:picMkLst>
        </pc:picChg>
        <pc:picChg chg="add mod">
          <ac:chgData name="Lee, Amanda" userId="3c6a7366-bfd8-4f28-88d6-847aaea257c5" providerId="ADAL" clId="{663D61DE-72EF-4DAA-B2FC-FA549CAF65F6}" dt="2023-09-21T11:58:59.571" v="889" actId="1076"/>
          <ac:picMkLst>
            <pc:docMk/>
            <pc:sldMk cId="440364194" sldId="1823"/>
            <ac:picMk id="9" creationId="{42E63403-8EB6-E7A6-A738-5B25EBFFEF17}"/>
          </ac:picMkLst>
        </pc:picChg>
        <pc:picChg chg="mod">
          <ac:chgData name="Lee, Amanda" userId="3c6a7366-bfd8-4f28-88d6-847aaea257c5" providerId="ADAL" clId="{663D61DE-72EF-4DAA-B2FC-FA549CAF65F6}" dt="2023-09-21T11:59:22.810" v="894" actId="1076"/>
          <ac:picMkLst>
            <pc:docMk/>
            <pc:sldMk cId="440364194" sldId="1823"/>
            <ac:picMk id="16" creationId="{9C373076-B208-E22B-9421-7C2E61605A14}"/>
          </ac:picMkLst>
        </pc:picChg>
        <pc:picChg chg="del">
          <ac:chgData name="Lee, Amanda" userId="3c6a7366-bfd8-4f28-88d6-847aaea257c5" providerId="ADAL" clId="{663D61DE-72EF-4DAA-B2FC-FA549CAF65F6}" dt="2023-09-21T11:56:43.628" v="879" actId="478"/>
          <ac:picMkLst>
            <pc:docMk/>
            <pc:sldMk cId="440364194" sldId="1823"/>
            <ac:picMk id="3074" creationId="{B3EC1DB0-98B9-C034-4C67-2D34A43FC606}"/>
          </ac:picMkLst>
        </pc:picChg>
        <pc:picChg chg="mod">
          <ac:chgData name="Lee, Amanda" userId="3c6a7366-bfd8-4f28-88d6-847aaea257c5" providerId="ADAL" clId="{663D61DE-72EF-4DAA-B2FC-FA549CAF65F6}" dt="2023-09-21T11:59:02.523" v="890" actId="1076"/>
          <ac:picMkLst>
            <pc:docMk/>
            <pc:sldMk cId="440364194" sldId="1823"/>
            <ac:picMk id="3076" creationId="{DD48D961-BAE6-4156-9CF3-65FDE6596305}"/>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36:13.893"/>
    </inkml:context>
    <inkml:brush xml:id="br0">
      <inkml:brushProperty name="width" value="0.05" units="cm"/>
      <inkml:brushProperty name="height" value="0.05" units="cm"/>
      <inkml:brushProperty name="color" value="#FFFFFF"/>
    </inkml:brush>
  </inkml:definitions>
  <inkml:trace contextRef="#ctx0" brushRef="#br0">101 1673 24575,'42'-733'0,"-18"149"0,-24 582 0,1 1 0,-1 0 0,0 0 0,0 0 0,0 0 0,0-1 0,-1 1 0,1 0 0,0 0 0,0 0 0,-1 0 0,1 0 0,-1 0 0,1 0 0,-1 0 0,1 0 0,-2-2 0,2 3 0,-1 0 0,1 0 0,0 1 0,-1-1 0,1 0 0,-1 0 0,1 0 0,-1 0 0,1 0 0,-1 0 0,1 1 0,0-1 0,-1 0 0,1 0 0,-1 1 0,1-1 0,0 0 0,-1 1 0,1-1 0,0 0 0,-1 1 0,1-1 0,0 0 0,0 1 0,-1-1 0,1 1 0,0-1 0,-4 6 0,1 0 0,0 0 0,0 0 0,-2 8 0,-3 21 0,-4 35 0,-2 13 0,-7 8 0,4 0 0,3 2 0,-1 165 0,14-244 0,1 8 0,2-21 0,2-12 0,4-17 0,-1 0 0,3-44 0,-2 16 0,16-150 0,3-12 0,-25 323 0,-1-11 0,-4 93 0,-9-126 0,4-26 0,5-20 0,0 0 0,-11 25 0,12-35 0,0 0 0,-1 0 0,1 0 0,-1-1 0,0 1 0,0-1 0,-1 0 0,1 0 0,-1 0 0,0 0 0,-5 4 0,9-8 0,-1 0 0,1 0 0,0 1 0,0-1 0,-1 0 0,1 0 0,0 0 0,-1 1 0,1-1 0,0 0 0,-1 0 0,1 0 0,-1 0 0,1 0 0,0 0 0,-1 0 0,1 0 0,0 1 0,-1-1 0,1-1 0,-1 1 0,1 0 0,0 0 0,-1 0 0,1 0 0,0 0 0,-1 0 0,1 0 0,-1 0 0,1-1 0,-1 1 0,-2-13 0,7-21 0,-3 31 0,54-213 0,-33 136 0,13-39 0,21-82 0,-56 199 0,1-2 0,0 0 0,0 0 0,-1 0 0,1-1 0,-1 1 0,-1-8 0,-17 54 0,-78 231 0,66-184 0,-13 46 0,30-95 0,13-40 0,0 0 0,0 0 0,0 0 0,0 0 0,0 0 0,0 0 0,0 0 0,0 0 0,0 0 0,0 0 0,0 0 0,0 0 0,0 0 0,0 0 0,0-1 0,0 1 0,0 0 0,0 0 0,0 0 0,0 0 0,0 0 0,-1 0 0,1 0 0,0 0 0,0 0 0,0 0 0,0 0 0,0 0 0,0 1 0,3-14 0,6-16 0,18-27 0,19-47 0,-41 92 0,33-93 0,39-169 0,-73 235 0,-2 0 0,-2-46 0,0 58 0,0 116 0,13 90 0,-6-98 0,-4 87 0,-4-133 0,2-21 0,2-12 0,7-21 0,-6 7 0,18-38 0,-3-1 0,-2-1 0,-3-1 0,10-59 0,-14 35 0,-3 1 0,-3-105 0,-7 95 0,-9 119 0,-1 4 0,-14 66 0,17-43 0,-32 172 0,14-110 0,17-85 0,10-36 0,0 0 0,0 1 0,0-1 0,-1 0 0,1 0 0,0 0 0,-1 0 0,1 0 0,-1 0 0,0-1 0,0 1 0,0 0 0,-2 1 0,4-3 0,0 0 0,0 0 0,0 0 0,0 0 0,0 0 0,0 0 0,0 0 0,-1 0 0,1 0 0,0 0 0,0 0 0,0 0 0,0 0 0,0 1 0,0-1 0,0 0 0,0 0 0,-1 0 0,1 0 0,0 0 0,0 0 0,0 0 0,0 0 0,0-1 0,0 1 0,0 0 0,0 0 0,0 0 0,-1 0 0,1 0 0,0 0 0,0 0 0,0 0 0,0 0 0,0 0 0,0 0 0,0 0 0,0 0 0,0 0 0,0 0 0,0 0 0,0-1 0,-1 1 0,1 0 0,0 0 0,0 0 0,0 0 0,0 0 0,0 0 0,0 0 0,0 0 0,0-1 0,0 1 0,2-8 0,5-11 0,-6 18 0,45-123 0,-31 79 0,24-51 0,-9 33 0,-3-1 0,-3-1 0,22-94 0,-40 140 0,-5 15 0,0 0 0,1 0 0,-2 1 0,1-2 0,0 1 0,-1-5 0,0 9 0,1 0 0,-1 0 0,0 0 0,0-1 0,0 1 0,0 0 0,0 0 0,0 0 0,0-1 0,0 1 0,0 0 0,-1 0 0,1 0 0,0-1 0,0 1 0,0 0 0,0 0 0,0 0 0,0-1 0,0 1 0,0 0 0,0 0 0,-1 0 0,1 0 0,0-1 0,0 1 0,0 0 0,0 0 0,-1 0 0,1 0 0,0 0 0,0 0 0,0 0 0,0 0 0,-1-1 0,1 1 0,-7 5 0,-5 10 0,-95 250 0,36-30 0,16-48 0,47-160 0,-9 46 0,19-90 0,1 0 0,1 0 0,0 1 0,7-18 0,4-11 0,2-17 0,55-230 0,-68 275 0,1 1 0,11-26 0,-10 28 0,-1 1 0,0-1 0,-1 0 0,3-16 0,-7 25 0,-1 8 0,-5 19 0,-4 33 0,6-28 0,0 0 0,-2-1 0,-1 1 0,-1-2 0,-21 48 0,10-44 0,14-23 0,1 1 0,0 0 0,0 1 0,0-1 0,1 0 0,-3 9 0,4-7 18,-33 105-1401,28-95-5443</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42:45.721"/>
    </inkml:context>
    <inkml:brush xml:id="br0">
      <inkml:brushProperty name="width" value="0.2" units="cm"/>
      <inkml:brushProperty name="height" value="0.2" units="cm"/>
      <inkml:brushProperty name="color" value="#FFFFFF"/>
    </inkml:brush>
  </inkml:definitions>
  <inkml:trace contextRef="#ctx0" brushRef="#br0">0 0 24575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43:10.932"/>
    </inkml:context>
    <inkml:brush xml:id="br0">
      <inkml:brushProperty name="width" value="0.2" units="cm"/>
      <inkml:brushProperty name="height" value="0.2" units="cm"/>
      <inkml:brushProperty name="color" value="#FFFFFF"/>
    </inkml:brush>
  </inkml:definitions>
  <inkml:trace contextRef="#ctx0" brushRef="#br0">1 0 24575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43:11.619"/>
    </inkml:context>
    <inkml:brush xml:id="br0">
      <inkml:brushProperty name="width" value="0.2" units="cm"/>
      <inkml:brushProperty name="height" value="0.2" units="cm"/>
      <inkml:brushProperty name="color" value="#FFFFFF"/>
    </inkml:brush>
  </inkml:definitions>
  <inkml:trace contextRef="#ctx0" brushRef="#br0">0 0 24575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43:12.290"/>
    </inkml:context>
    <inkml:brush xml:id="br0">
      <inkml:brushProperty name="width" value="0.2" units="cm"/>
      <inkml:brushProperty name="height" value="0.2" units="cm"/>
      <inkml:brushProperty name="color" value="#FFFFFF"/>
    </inkml:brush>
  </inkml:definitions>
  <inkml:trace contextRef="#ctx0" brushRef="#br0">1 0 24575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36:18.187"/>
    </inkml:context>
    <inkml:brush xml:id="br0">
      <inkml:brushProperty name="width" value="0.2" units="cm"/>
      <inkml:brushProperty name="height" value="0.2" units="cm"/>
      <inkml:brushProperty name="color" value="#FFFFFF"/>
    </inkml:brush>
  </inkml:definitions>
  <inkml:trace contextRef="#ctx0" brushRef="#br0">1 0 24575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36:30.936"/>
    </inkml:context>
    <inkml:brush xml:id="br0">
      <inkml:brushProperty name="width" value="0.2" units="cm"/>
      <inkml:brushProperty name="height" value="0.2" units="cm"/>
      <inkml:brushProperty name="color" value="#FFFFFF"/>
    </inkml:brush>
  </inkml:definitions>
  <inkml:trace contextRef="#ctx0" brushRef="#br0">148 1146 24575,'274'-11'0,"-30"-1"0,-58 15 0,-145 0 0,0 2 0,60 15 0,-44-8 0,-111-18 0,-131-22 0,141 20 0,15 4 0,-34-10 0,54 11 0,1 1 0,-1-2 0,1 1 0,0-1 0,0-1 0,1 1 0,-1-1 0,-8-8 0,13 11 0,1 0 0,0-1 0,0 1 0,0 0 0,0-1 0,0 0 0,0 1 0,1-1 0,-1 0 0,1 0 0,0 0 0,0 0 0,0 0 0,0 0 0,0 0 0,1 0 0,0 0 0,-1-1 0,1 1 0,0 0 0,0 0 0,1 0 0,-1 0 0,1-1 0,0 1 0,-1 0 0,1 0 0,0 0 0,1 0 0,-1 0 0,3-3 0,1-2 0,0 1 0,0 0 0,0 0 0,1 1 0,0-1 0,1 1 0,-1 0 0,1 1 0,1 0 0,7-5 0,41-17 0,-39 19 0,0 0 0,-1 0 0,21-16 0,-36 23 0,0 1 0,0-1 0,0 0 0,0 0 0,0 0 0,1 1 0,-1-1 0,0 0 0,0 1 0,1-1 0,-1 1 0,0 0 0,1-1 0,-1 1 0,0 0 0,2 0 0,-2 0 0,-1 0 0,1 0 0,-1 0 0,0 1 0,1-1 0,-1 0 0,0 0 0,1 1 0,-1-1 0,0 0 0,1 1 0,-1-1 0,0 1 0,0-1 0,1 0 0,-1 1 0,0-1 0,0 1 0,0-1 0,1 0 0,-1 1 0,0-1 0,0 1 0,0-1 0,0 1 0,0-1 0,0 1 0,0-1 0,0 0 0,0 2 0,-1 1 0,1 0 0,-1 0 0,1 0 0,-1 0 0,0 0 0,0 1 0,-1-2 0,1 1 0,-1 0 0,1 0 0,-1 0 0,-3 3 0,-34 38 0,28-30 0,-1 0 0,-1 0 0,0-2 0,0 1 0,-2-2 0,-21 15 0,18-16 0,12-5 0,0-2 0,-1 1 0,1-1 0,-1 0 0,-11 4 0,30-17 0,0 1 0,-1-2 0,0 0 0,14-17 0,4-14 0,-1-1 0,-2-2 0,-2-1 0,33-89 0,-52 118 0,-1 0 0,-1 0 0,-1 0 0,1-22 0,-6-71 0,0 32 0,3 70 0,0-13 0,1 17 0,3 11 0,22 74 0,35 110 0,-47-136 0,12 88 0,-15-70 0,-5-37 0,2 49 0,-8-67 0,0-24 0,-1-30 0,-1 0 0,-3 0 0,0 1 0,-3 0 0,-11-36 0,-6-24 0,24 86 0,-3-10 0,-1-1 0,0 1 0,-1 0 0,-16-33 0,22 52 0,0-1 0,0 1 0,0-1 0,-1 1 0,1-1 0,0 1 0,-1-1 0,1 1 0,0-1 0,-1 1 0,1 0 0,0-1 0,-1 1 0,1 0 0,-1-1 0,1 1 0,-1 0 0,1-1 0,-1 1 0,1 0 0,-1 0 0,1 0 0,-1-1 0,1 1 0,-1 0 0,0 0 0,1 0 0,-1 0 0,1 0 0,-1 0 0,1 0 0,-1 0 0,0 1 0,-1 0 0,1-1 0,0 1 0,0 0 0,0 0 0,-1 1 0,1-1 0,0 0 0,0 0 0,1 0 0,-1 1 0,0-1 0,0 2 0,-3 5 0,0 1 0,1 0 0,-3 9 0,-2 22 0,1 0 0,-1 54 0,7 81 0,1-164 0,3 0 0,3-17 0,5-20 0,-10 24 0,9-27 0,0-1 0,-2 0 0,-2-1 0,0 0 0,1-36 0,-6-161 0,-3 112 0,0 77 0,-8-47 0,4 47 0,0-44 0,8 51 0,-1 23 0,-1 0 0,1 0 0,-1 0 0,-1 0 0,0 1 0,0-1 0,-3-11 0,4 20 0,0 0 0,0 0 0,0-1 0,0 1 0,0 0 0,0 0 0,0 0 0,0 0 0,0-1 0,0 1 0,0 0 0,0 0 0,0 0 0,-1 0 0,1 0 0,0 0 0,0-1 0,0 1 0,0 0 0,0 0 0,0 0 0,0 0 0,0 0 0,-1 0 0,1 0 0,0-1 0,0 1 0,0 0 0,0 0 0,0 0 0,0 0 0,-1 0 0,1 0 0,0 0 0,0 0 0,0 0 0,0 0 0,-1 0 0,1 0 0,0 0 0,0 0 0,0 0 0,0 0 0,0 0 0,-1 0 0,1 0 0,0 0 0,0 0 0,0 0 0,0 0 0,0 0 0,-1 1 0,1-1 0,-5 11 0,0 15 0,-20 327 0,-5 55 0,29-390 0,-19 146 0,15-133 0,-2-1 0,-1 0 0,-16 37 0,18-55 0,-1 0 0,0-1 0,-1 0 0,-11 13 0,-16 23 0,20-24 0,-1-2 0,-1 0 0,-1-1 0,-1 0 0,-29 21 0,38-34 0,-1 0 0,1-1 0,-2 0 0,1-1 0,-1-1 0,1 0 0,-1 0 0,0-1 0,-1 0 0,1-1 0,0-1 0,-25 0 0,36 0 0,-1-1 0,1 0 0,-1-1 0,1 1 0,0 0 0,-1 0 0,1-1 0,0 1 0,-1 0 0,1-1 0,0 1 0,0-1 0,-1 0 0,1 1 0,0-1 0,0 0 0,0 0 0,0 0 0,-1-1 0,1 1 0,1 0 0,-1 0 0,1 0 0,0 0 0,-1 0 0,1 0 0,0 0 0,0-1 0,0 1 0,0 0 0,0 0 0,0 0 0,0 0 0,0 0 0,1 0 0,-1 0 0,0 0 0,0 0 0,1-1 0,3-7 0,1 1 0,0 0 0,0 0 0,10-11 0,-6 8 0,26-44 0,-22 35 0,0 0 0,29-33 0,-34 46 0,6-9 0,-16 14 0,-11 7 0,1 1 0,1 1 0,-1 0 0,2 1 0,-1 1 0,1-1 0,-11 14 0,-32 25 0,26-26 0,-25 19 0,47-37 0,1 0 0,-1-1 0,0 0 0,1 1 0,-1-1 0,0-1 0,-1 1 0,1-1 0,-6 1 0,10-2 0,1 0 0,0 0 0,0 0 0,0 0 0,0 0 0,0 0 0,-1 0 0,1 1 0,0-1 0,0 0 0,0 0 0,0 0 0,-1 0 0,1 0 0,0 0 0,0 0 0,0 0 0,0 0 0,0-1 0,-1 1 0,1 0 0,0 0 0,0 0 0,0 0 0,0 0 0,0 0 0,-1 0 0,1 0 0,0 0 0,0 0 0,0 0 0,0-1 0,0 1 0,0 0 0,0 0 0,0 0 0,-1 0 0,1 0 0,0 0 0,0-1 0,0 1 0,0 0 0,0 0 0,0 0 0,0-1 0,6-6 0,15-9 0,-18 14 0,5-5 0,0-1 0,0 1 0,-1-1 0,0-1 0,6-8 0,-7 8 0,0 1 0,0 0 0,1 0 0,0 1 0,16-13 0,59-41 0,-74 58 0,1-1 0,-1 1 0,1 0 0,0 1 0,17-3 0,6-2 0,78-18 0,-76 19 0,1 3 0,-1 1 0,58 3 0,-26 1 0,-60-2 0,1 0 0,-1 0 0,0 1 0,0 0 0,0 0 0,0 1 0,0 0 0,12 5 0,-16-6 0,1 1 0,0-1 0,-1 1 0,1 0 0,-1 0 0,0 1 0,1-1 0,-1 0 0,0 1 0,-1-1 0,1 1 0,0-1 0,-1 1 0,1 0 0,-1 0 0,0 0 0,0 0 0,0 0 0,1 6 0,-1-5 0,-1 0 0,1 0 0,-1 0 0,0 0 0,0 0 0,0 0 0,0 0 0,-1-1 0,0 1 0,1 0 0,-1 0 0,-1 0 0,1 0 0,-2 3 0,0-3 0,1-1 0,-1 1 0,0-1 0,0 0 0,-1 0 0,1 0 0,0 0 0,-1-1 0,0 1 0,1-1 0,-1 0 0,-6 2 0,-10 5 0,-69 35 0,75-37 0,-1 0 0,-20 5 0,21-7 0,-1 1 0,-19 10 0,-95 55 0,100-54 0,22-12 0,0-1 0,-1 1 0,0-1 0,0-1 0,0 0 0,0 0 0,-13 3 0,-2-4 0,1 0 0,-43-3 0,46-1 0,1 2 0,-1 0 0,1 1 0,-1 1 0,-19 4 0,-8 5 0,79-9 0,-18-6 0,0 0 0,15-8 0,10-2 0,19-2 0,-1 3 0,2 3 0,0 2 0,0 3 0,65 3 0,-60 1 0,-31-1 0,0 2 0,34 5 0,-57-3 0,0 2 0,0-1 0,-1 1 0,13 6 0,14 6 0,-19-7 0,-18-8 0,1-1 0,-1 0 0,0 1 0,0-1 0,1 0 0,-1 1 0,0-1 0,1 0 0,-1 1 0,0-1 0,0 1 0,0-1 0,0 1 0,1-1 0,-1 1 0,0-1 0,0 1 0,0-1 0,0 0 0,0 1 0,0-1 0,0 1 0,0 0 0,-1 0 0,0 1 0,0-1 0,-1 1 0,1-1 0,0 1 0,0-1 0,-1 0 0,1 0 0,0 0 0,-1 0 0,1 0 0,-1 0 0,0 0 0,1 0 0,-1-1 0,0 1 0,-2 0 0,-15 6 0,0-2 0,0 0 0,0-2 0,-31 3 0,-77-4 0,-15 0 0,86 10 0,17-3 0,27-7 0,-37 6 0,-1-1 0,-55 0 0,87-8 0,11 0 0,0 1 0,0 0 0,-1 0 0,1 0 0,0 1 0,0 0 0,0 1 0,0-1 0,0 1 0,0 1 0,-11 5 0,7-1 0,-1 0 0,1-1 0,-1-1 0,0 0 0,0-1 0,-1 0 0,1 0 0,-1-2 0,0 1 0,0-2 0,0 0 0,-22 0 0,30-4 0,11-2 0,11-1 0,9-2 0,0 1 0,1 2 0,47-4 0,83 7 0,-140 2 0,667 0 0,-678 0 0,-3 0 0,-1-1 0,1 1 0,0 0 0,0 1 0,0-1 0,-1 0 0,1 1 0,0-1 0,0 1 0,-1 0 0,1 0 0,-1 0 0,6 3 0,-8-4 0,0 0 0,0 1 0,0-1 0,0 1 0,0-1 0,0 0 0,0 1 0,0-1 0,0 1 0,0-1 0,0 1 0,0-1 0,0 0 0,0 1 0,0-1 0,0 1 0,0-1 0,0 0 0,-1 1 0,1-1 0,0 1 0,0-1 0,0 0 0,-1 1 0,1-1 0,0 0 0,0 1 0,-1-1 0,1 0 0,0 0 0,-1 1 0,1-1 0,0 0 0,-1 0 0,1 0 0,-1 1 0,0-1 0,-18 12 0,15-10 0,-18 13 0,17-11 0,0 0 0,-1 0 0,0 0 0,0-1 0,0 0 0,-10 3 0,-33 6 0,-73 9 0,66-12 0,31-4 0,-46 3 0,-261-8 0,153-1 0,147 2 0,-45 9 0,-4 1 0,300-13 0,-112 3 0,-81 1 0,-1 1 0,1 0 0,37 12 0,-35-8 0,0-1 0,40 3 0,271-7 0,-169-4 0,-96 2-1365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36:48.948"/>
    </inkml:context>
    <inkml:brush xml:id="br0">
      <inkml:brushProperty name="width" value="0.2" units="cm"/>
      <inkml:brushProperty name="height" value="0.2" units="cm"/>
      <inkml:brushProperty name="color" value="#FFFFFF"/>
    </inkml:brush>
  </inkml:definitions>
  <inkml:trace contextRef="#ctx0" brushRef="#br0">0 1 24575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36:49.988"/>
    </inkml:context>
    <inkml:brush xml:id="br0">
      <inkml:brushProperty name="width" value="0.2" units="cm"/>
      <inkml:brushProperty name="height" value="0.2" units="cm"/>
      <inkml:brushProperty name="color" value="#FFFFFF"/>
    </inkml:brush>
  </inkml:definitions>
  <inkml:trace contextRef="#ctx0" brushRef="#br0">1 1 24575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42:45.721"/>
    </inkml:context>
    <inkml:brush xml:id="br0">
      <inkml:brushProperty name="width" value="0.2" units="cm"/>
      <inkml:brushProperty name="height" value="0.2" units="cm"/>
      <inkml:brushProperty name="color" value="#FFFFFF"/>
    </inkml:brush>
  </inkml:definitions>
  <inkml:trace contextRef="#ctx0" brushRef="#br0">0 0 24575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43:10.932"/>
    </inkml:context>
    <inkml:brush xml:id="br0">
      <inkml:brushProperty name="width" value="0.2" units="cm"/>
      <inkml:brushProperty name="height" value="0.2" units="cm"/>
      <inkml:brushProperty name="color" value="#FFFFFF"/>
    </inkml:brush>
  </inkml:definitions>
  <inkml:trace contextRef="#ctx0" brushRef="#br0">1 0 24575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43:11.619"/>
    </inkml:context>
    <inkml:brush xml:id="br0">
      <inkml:brushProperty name="width" value="0.2" units="cm"/>
      <inkml:brushProperty name="height" value="0.2" units="cm"/>
      <inkml:brushProperty name="color" value="#FFFFFF"/>
    </inkml:brush>
  </inkml:definitions>
  <inkml:trace contextRef="#ctx0" brushRef="#br0">0 0 24575</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3:43:12.290"/>
    </inkml:context>
    <inkml:brush xml:id="br0">
      <inkml:brushProperty name="width" value="0.2" units="cm"/>
      <inkml:brushProperty name="height" value="0.2" units="cm"/>
      <inkml:brushProperty name="color" value="#FFFFFF"/>
    </inkml:brush>
  </inkml:definitions>
  <inkml:trace contextRef="#ctx0" brushRef="#br0">1 0 24575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4015" cy="49040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09079" y="0"/>
            <a:ext cx="2914015" cy="490409"/>
          </a:xfrm>
          <a:prstGeom prst="rect">
            <a:avLst/>
          </a:prstGeom>
        </p:spPr>
        <p:txBody>
          <a:bodyPr vert="horz" lIns="91440" tIns="45720" rIns="91440" bIns="45720" rtlCol="0"/>
          <a:lstStyle>
            <a:lvl1pPr algn="r">
              <a:defRPr sz="1200"/>
            </a:lvl1pPr>
          </a:lstStyle>
          <a:p>
            <a:fld id="{9D1F7EDE-2E20-4505-8D5B-36B0FA5C15B0}" type="datetimeFigureOut">
              <a:rPr lang="en-GB" smtClean="0"/>
              <a:t>21/09/2023</a:t>
            </a:fld>
            <a:endParaRPr lang="en-GB"/>
          </a:p>
        </p:txBody>
      </p:sp>
      <p:sp>
        <p:nvSpPr>
          <p:cNvPr id="4" name="Slide Image Placeholder 3"/>
          <p:cNvSpPr>
            <a:spLocks noGrp="1" noRot="1" noChangeAspect="1"/>
          </p:cNvSpPr>
          <p:nvPr>
            <p:ph type="sldImg" idx="2"/>
          </p:nvPr>
        </p:nvSpPr>
        <p:spPr>
          <a:xfrm>
            <a:off x="430213" y="1222375"/>
            <a:ext cx="5864225" cy="32988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2465" y="4703852"/>
            <a:ext cx="5379720" cy="3848606"/>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283830"/>
            <a:ext cx="2914015" cy="49040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09079" y="9283830"/>
            <a:ext cx="2914015" cy="490408"/>
          </a:xfrm>
          <a:prstGeom prst="rect">
            <a:avLst/>
          </a:prstGeom>
        </p:spPr>
        <p:txBody>
          <a:bodyPr vert="horz" lIns="91440" tIns="45720" rIns="91440" bIns="45720" rtlCol="0" anchor="b"/>
          <a:lstStyle>
            <a:lvl1pPr algn="r">
              <a:defRPr sz="1200"/>
            </a:lvl1pPr>
          </a:lstStyle>
          <a:p>
            <a:fld id="{65FE5DCC-B28A-452A-939F-1FABCA516859}" type="slidenum">
              <a:rPr lang="en-GB" smtClean="0"/>
              <a:t>‹#›</a:t>
            </a:fld>
            <a:endParaRPr lang="en-GB"/>
          </a:p>
        </p:txBody>
      </p:sp>
    </p:spTree>
    <p:extLst>
      <p:ext uri="{BB962C8B-B14F-4D97-AF65-F5344CB8AC3E}">
        <p14:creationId xmlns:p14="http://schemas.microsoft.com/office/powerpoint/2010/main" val="603372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212529"/>
                </a:solidFill>
                <a:effectLst/>
                <a:latin typeface="-apple-system"/>
              </a:rPr>
              <a:t>To look at the issues facing people with a learning disability and their families. The group looks at the key issues of the day, across areas including health, social care, education, employment and benefits.</a:t>
            </a:r>
            <a:endParaRPr kumimoji="0" lang="en-US" altLang="en-US" sz="11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1" u="none" strike="noStrike" cap="none" normalizeH="0" baseline="0" dirty="0">
                <a:ln>
                  <a:noFill/>
                </a:ln>
                <a:solidFill>
                  <a:srgbClr val="212529"/>
                </a:solidFill>
                <a:effectLst/>
                <a:latin typeface="-apple-system"/>
              </a:rPr>
              <a:t>Note: All-Party Parliamentary Groups (APPGs) are informal, cross-party groups formed by MPs and Members of the House of Lords who share a common interest in a particular policy area, region or country. APPGs have no official status within Parliament</a:t>
            </a:r>
            <a:endParaRPr lang="en-GB" dirty="0"/>
          </a:p>
        </p:txBody>
      </p:sp>
      <p:sp>
        <p:nvSpPr>
          <p:cNvPr id="4" name="Slide Number Placeholder 3"/>
          <p:cNvSpPr>
            <a:spLocks noGrp="1"/>
          </p:cNvSpPr>
          <p:nvPr>
            <p:ph type="sldNum" sz="quarter" idx="5"/>
          </p:nvPr>
        </p:nvSpPr>
        <p:spPr/>
        <p:txBody>
          <a:bodyPr/>
          <a:lstStyle/>
          <a:p>
            <a:fld id="{65FE5DCC-B28A-452A-939F-1FABCA516859}" type="slidenum">
              <a:rPr lang="en-GB" smtClean="0"/>
              <a:t>11</a:t>
            </a:fld>
            <a:endParaRPr lang="en-GB"/>
          </a:p>
        </p:txBody>
      </p:sp>
    </p:spTree>
    <p:extLst>
      <p:ext uri="{BB962C8B-B14F-4D97-AF65-F5344CB8AC3E}">
        <p14:creationId xmlns:p14="http://schemas.microsoft.com/office/powerpoint/2010/main" val="2391404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B54D4-1381-1769-E695-BB9F3F9727D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6A511C5-E6CD-A761-8531-70D91132C4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D477F64-A485-B86C-88BC-F58D87A79A29}"/>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5" name="Footer Placeholder 4">
            <a:extLst>
              <a:ext uri="{FF2B5EF4-FFF2-40B4-BE49-F238E27FC236}">
                <a16:creationId xmlns:a16="http://schemas.microsoft.com/office/drawing/2014/main" id="{46986E83-B180-18E9-6E2E-84A55B9DDF8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8A891A-358D-73E1-7529-7E0252BCC7C5}"/>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2388879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05F34-5727-4D66-9840-7A9C77EA18F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2E2F206-C35B-5AD7-4DC0-DD45A025D70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FDCDF9-1B5A-3C81-7D62-EAFC8DEB7E2A}"/>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5" name="Footer Placeholder 4">
            <a:extLst>
              <a:ext uri="{FF2B5EF4-FFF2-40B4-BE49-F238E27FC236}">
                <a16:creationId xmlns:a16="http://schemas.microsoft.com/office/drawing/2014/main" id="{8DEA50A7-8E64-3126-6A0D-4C6EFBB21EF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024F17-9E98-1182-28A3-1895BE139B27}"/>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361278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98C1CE2-DDD1-B406-CC97-49E925D4B72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B8B06B1-4106-25E6-0660-9EFC40C8636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F930060-5370-3855-78CC-0DE5DA50F1E2}"/>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5" name="Footer Placeholder 4">
            <a:extLst>
              <a:ext uri="{FF2B5EF4-FFF2-40B4-BE49-F238E27FC236}">
                <a16:creationId xmlns:a16="http://schemas.microsoft.com/office/drawing/2014/main" id="{0E00012E-F4F3-E43C-2542-2F4AA34041C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8EC11D1-5940-43DE-C263-421691880B72}"/>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228992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94BE1-BBEB-A4DF-5DAB-6535BB6F74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F2071CC-6668-28CB-5E96-376C6737271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0759F5-1448-44B6-E2CB-4B4E4B3544FA}"/>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5" name="Footer Placeholder 4">
            <a:extLst>
              <a:ext uri="{FF2B5EF4-FFF2-40B4-BE49-F238E27FC236}">
                <a16:creationId xmlns:a16="http://schemas.microsoft.com/office/drawing/2014/main" id="{087295D8-746C-D308-C4BD-71070991BF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84CCEB-AF75-583D-EF68-505CDA8091FC}"/>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1029937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4AF2D-2373-AA85-B10A-2DB1AAB55B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A9E4E4C-EADC-B4FE-CBB9-A703F0CD727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BE06E3A-8627-6D85-43B9-C1160A7F2DF3}"/>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5" name="Footer Placeholder 4">
            <a:extLst>
              <a:ext uri="{FF2B5EF4-FFF2-40B4-BE49-F238E27FC236}">
                <a16:creationId xmlns:a16="http://schemas.microsoft.com/office/drawing/2014/main" id="{7FED68E0-BB35-50D1-C063-186759E85D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67A912-D9E4-FB7C-9677-BDA6A54BB155}"/>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2281527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623AA-7AA6-4921-03EF-0F84D6A3F8B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495A00F-CE8C-9605-E809-0438C0DF90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C3059FB-660F-0CDE-0D40-88FA469F475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F9057C0-BAEA-1B16-8FD4-10B96FC3F8E4}"/>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6" name="Footer Placeholder 5">
            <a:extLst>
              <a:ext uri="{FF2B5EF4-FFF2-40B4-BE49-F238E27FC236}">
                <a16:creationId xmlns:a16="http://schemas.microsoft.com/office/drawing/2014/main" id="{4DC5691E-C0F7-E5C3-0133-1C245E2248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1DDDDD7-58BF-6CF4-3822-C1C7E12E28FA}"/>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3653112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552C4A-FA91-D2BB-CA6A-10C78327107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753B6E9-72A2-B84E-F4B9-6E0A00D90C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E3A8F0-9D41-C0DE-F246-6257E46E70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862C78E-0824-1870-64AD-5C3125B884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E5AA92-FE94-DAC0-92C7-44E1FC8646C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E69B869-4E57-3E85-5B03-A735A7918E6A}"/>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8" name="Footer Placeholder 7">
            <a:extLst>
              <a:ext uri="{FF2B5EF4-FFF2-40B4-BE49-F238E27FC236}">
                <a16:creationId xmlns:a16="http://schemas.microsoft.com/office/drawing/2014/main" id="{3E3C93D4-74D5-D5DE-74C2-2DC3B21ACF2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BF574E1-5A65-0439-6DF0-E771ABF56133}"/>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2170202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1D082-3875-5AE5-D9FA-7588EC98491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B10F46F-71BD-A8AE-FA4F-AA6009CFB407}"/>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4" name="Footer Placeholder 3">
            <a:extLst>
              <a:ext uri="{FF2B5EF4-FFF2-40B4-BE49-F238E27FC236}">
                <a16:creationId xmlns:a16="http://schemas.microsoft.com/office/drawing/2014/main" id="{67B683E9-E7F3-CCC9-EE3D-5E9D3132612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699E58C-C3B7-1BB7-374A-C5895B7C5768}"/>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3772375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9DE2D77-EC04-CA9B-7C17-1753D741B3A5}"/>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3" name="Footer Placeholder 2">
            <a:extLst>
              <a:ext uri="{FF2B5EF4-FFF2-40B4-BE49-F238E27FC236}">
                <a16:creationId xmlns:a16="http://schemas.microsoft.com/office/drawing/2014/main" id="{291799DA-C1BD-97C4-2BA6-9688AEA686D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6B9E37A-F175-4EBA-334C-99F5DF17046B}"/>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1163165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F29E9-BB7E-2DD4-8DD8-4504D98A49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4BDF9FF-0F6D-0F1F-6B75-3913F2D85E4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F0CDED3-9BC5-AEE5-E8B1-2506E321B1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AFB6E9-D8AB-A3D6-D67E-B6ED22A5DDD0}"/>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6" name="Footer Placeholder 5">
            <a:extLst>
              <a:ext uri="{FF2B5EF4-FFF2-40B4-BE49-F238E27FC236}">
                <a16:creationId xmlns:a16="http://schemas.microsoft.com/office/drawing/2014/main" id="{48B59692-8537-94EE-853C-3DAEB891960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AF4F7A-032C-B2EE-C43E-FEACD323B5AD}"/>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1797999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E2D8C-0033-EF47-80D4-549B2C9C6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F5C9084-6B47-16FA-C062-D53FE52B67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E27CD1F-D6CA-C085-0871-1366FB1886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C0E7BE4-AF9A-832A-3DE1-22B21A42C8AF}"/>
              </a:ext>
            </a:extLst>
          </p:cNvPr>
          <p:cNvSpPr>
            <a:spLocks noGrp="1"/>
          </p:cNvSpPr>
          <p:nvPr>
            <p:ph type="dt" sz="half" idx="10"/>
          </p:nvPr>
        </p:nvSpPr>
        <p:spPr/>
        <p:txBody>
          <a:bodyPr/>
          <a:lstStyle/>
          <a:p>
            <a:fld id="{AD560BB6-8D79-47CD-B58F-309493EBF426}" type="datetimeFigureOut">
              <a:rPr lang="en-GB" smtClean="0"/>
              <a:t>21/09/2023</a:t>
            </a:fld>
            <a:endParaRPr lang="en-GB"/>
          </a:p>
        </p:txBody>
      </p:sp>
      <p:sp>
        <p:nvSpPr>
          <p:cNvPr id="6" name="Footer Placeholder 5">
            <a:extLst>
              <a:ext uri="{FF2B5EF4-FFF2-40B4-BE49-F238E27FC236}">
                <a16:creationId xmlns:a16="http://schemas.microsoft.com/office/drawing/2014/main" id="{1B1638C5-016C-5455-0342-281F26F4F5A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55B63F8-84B6-83AB-5997-D57CB0E3DDE8}"/>
              </a:ext>
            </a:extLst>
          </p:cNvPr>
          <p:cNvSpPr>
            <a:spLocks noGrp="1"/>
          </p:cNvSpPr>
          <p:nvPr>
            <p:ph type="sldNum" sz="quarter" idx="12"/>
          </p:nvPr>
        </p:nvSpPr>
        <p:spPr/>
        <p:txBody>
          <a:bodyPr/>
          <a:lstStyle/>
          <a:p>
            <a:fld id="{0C699DC4-32BA-4075-A293-1BC94B49185C}" type="slidenum">
              <a:rPr lang="en-GB" smtClean="0"/>
              <a:t>‹#›</a:t>
            </a:fld>
            <a:endParaRPr lang="en-GB"/>
          </a:p>
        </p:txBody>
      </p:sp>
    </p:spTree>
    <p:extLst>
      <p:ext uri="{BB962C8B-B14F-4D97-AF65-F5344CB8AC3E}">
        <p14:creationId xmlns:p14="http://schemas.microsoft.com/office/powerpoint/2010/main" val="952915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522C73-3DC0-85D5-BA32-CF7E4B3E54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D409E72-791D-270B-DF88-D4F2BD94E6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F816060-7D97-613F-2A78-AC8EB350EF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560BB6-8D79-47CD-B58F-309493EBF426}" type="datetimeFigureOut">
              <a:rPr lang="en-GB" smtClean="0"/>
              <a:t>21/09/2023</a:t>
            </a:fld>
            <a:endParaRPr lang="en-GB"/>
          </a:p>
        </p:txBody>
      </p:sp>
      <p:sp>
        <p:nvSpPr>
          <p:cNvPr id="5" name="Footer Placeholder 4">
            <a:extLst>
              <a:ext uri="{FF2B5EF4-FFF2-40B4-BE49-F238E27FC236}">
                <a16:creationId xmlns:a16="http://schemas.microsoft.com/office/drawing/2014/main" id="{0C40D545-C71E-A6C2-9471-1EC3E64070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114E5F2-7BED-6489-1514-5CDAD1DBE8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699DC4-32BA-4075-A293-1BC94B49185C}" type="slidenum">
              <a:rPr lang="en-GB" smtClean="0"/>
              <a:t>‹#›</a:t>
            </a:fld>
            <a:endParaRPr lang="en-GB"/>
          </a:p>
        </p:txBody>
      </p:sp>
    </p:spTree>
    <p:extLst>
      <p:ext uri="{BB962C8B-B14F-4D97-AF65-F5344CB8AC3E}">
        <p14:creationId xmlns:p14="http://schemas.microsoft.com/office/powerpoint/2010/main" val="623516997"/>
      </p:ext>
    </p:extLst>
  </p:cSld>
  <p:clrMap bg1="lt1" tx1="dk1" bg2="lt2" tx2="dk2" accent1="accent1" accent2="accent2" accent3="accent3" accent4="accent4" accent5="accent5" accent6="accent6" hlink="hlink" folHlink="folHlink"/>
  <p:sldLayoutIdLst>
    <p:sldLayoutId id="2147483816" r:id="rId1"/>
    <p:sldLayoutId id="2147483817" r:id="rId2"/>
    <p:sldLayoutId id="2147483818"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10.pn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customXml" Target="../ink/ink3.xml"/><Relationship Id="rId13" Type="http://schemas.openxmlformats.org/officeDocument/2006/relationships/image" Target="../media/image6.png"/><Relationship Id="rId3" Type="http://schemas.openxmlformats.org/officeDocument/2006/relationships/customXml" Target="../ink/ink1.xml"/><Relationship Id="rId7" Type="http://schemas.openxmlformats.org/officeDocument/2006/relationships/image" Target="../media/image4.png"/><Relationship Id="rId12"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customXml" Target="../ink/ink2.xml"/><Relationship Id="rId11" Type="http://schemas.openxmlformats.org/officeDocument/2006/relationships/customXml" Target="../ink/ink5.xml"/><Relationship Id="rId5" Type="http://schemas.openxmlformats.org/officeDocument/2006/relationships/image" Target="../media/image3.png"/><Relationship Id="rId10" Type="http://schemas.openxmlformats.org/officeDocument/2006/relationships/customXml" Target="../ink/ink4.xml"/><Relationship Id="rId9"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hyperlink" Target="https://www.ndti.org.uk/coproduction-case-studies"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customXml" Target="../ink/ink6.xml"/><Relationship Id="rId7" Type="http://schemas.openxmlformats.org/officeDocument/2006/relationships/customXml" Target="../ink/ink9.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customXml" Target="../ink/ink8.xml"/><Relationship Id="rId5" Type="http://schemas.openxmlformats.org/officeDocument/2006/relationships/customXml" Target="../ink/ink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customXml" Target="../ink/ink10.xml"/><Relationship Id="rId7" Type="http://schemas.openxmlformats.org/officeDocument/2006/relationships/customXml" Target="../ink/ink13.xml"/><Relationship Id="rId12" Type="http://schemas.openxmlformats.org/officeDocument/2006/relationships/image" Target="cid:F899A431-769D-4468-B109-2BD8FFB75ECB"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customXml" Target="../ink/ink12.xml"/><Relationship Id="rId11" Type="http://schemas.openxmlformats.org/officeDocument/2006/relationships/image" Target="../media/image17.jpeg"/><Relationship Id="rId5" Type="http://schemas.openxmlformats.org/officeDocument/2006/relationships/customXml" Target="../ink/ink11.xml"/><Relationship Id="rId10" Type="http://schemas.openxmlformats.org/officeDocument/2006/relationships/image" Target="../media/image16.png"/><Relationship Id="rId4" Type="http://schemas.openxmlformats.org/officeDocument/2006/relationships/image" Target="../media/image170.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4434B27-23A1-ED0D-2DE0-36C257F33A49}"/>
              </a:ext>
            </a:extLst>
          </p:cNvPr>
          <p:cNvSpPr/>
          <p:nvPr/>
        </p:nvSpPr>
        <p:spPr>
          <a:xfrm>
            <a:off x="220133" y="188147"/>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p:sp>
        <p:nvSpPr>
          <p:cNvPr id="8" name="Title 1">
            <a:extLst>
              <a:ext uri="{FF2B5EF4-FFF2-40B4-BE49-F238E27FC236}">
                <a16:creationId xmlns:a16="http://schemas.microsoft.com/office/drawing/2014/main" id="{63F40005-6791-D756-C19C-E56BDA5FB1F6}"/>
              </a:ext>
            </a:extLst>
          </p:cNvPr>
          <p:cNvSpPr txBox="1">
            <a:spLocks/>
          </p:cNvSpPr>
          <p:nvPr/>
        </p:nvSpPr>
        <p:spPr>
          <a:xfrm>
            <a:off x="568960" y="529874"/>
            <a:ext cx="11277600" cy="1647961"/>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5400" b="1" dirty="0"/>
              <a:t>Hampshire Learning Disability Partnership</a:t>
            </a:r>
          </a:p>
        </p:txBody>
      </p:sp>
      <p:pic>
        <p:nvPicPr>
          <p:cNvPr id="9" name="Picture 8">
            <a:extLst>
              <a:ext uri="{FF2B5EF4-FFF2-40B4-BE49-F238E27FC236}">
                <a16:creationId xmlns:a16="http://schemas.microsoft.com/office/drawing/2014/main" id="{3D94E480-070F-BCC1-F619-D711F1FE35D5}"/>
              </a:ext>
            </a:extLst>
          </p:cNvPr>
          <p:cNvPicPr>
            <a:picLocks noChangeAspect="1"/>
          </p:cNvPicPr>
          <p:nvPr/>
        </p:nvPicPr>
        <p:blipFill>
          <a:blip r:embed="rId2"/>
          <a:stretch>
            <a:fillRect/>
          </a:stretch>
        </p:blipFill>
        <p:spPr>
          <a:xfrm>
            <a:off x="4921750" y="2377796"/>
            <a:ext cx="2572019" cy="2273814"/>
          </a:xfrm>
          <a:prstGeom prst="rect">
            <a:avLst/>
          </a:prstGeom>
        </p:spPr>
      </p:pic>
      <p:sp>
        <p:nvSpPr>
          <p:cNvPr id="10" name="Title 1">
            <a:extLst>
              <a:ext uri="{FF2B5EF4-FFF2-40B4-BE49-F238E27FC236}">
                <a16:creationId xmlns:a16="http://schemas.microsoft.com/office/drawing/2014/main" id="{8096F7FF-5C59-6AA9-2731-B5B275EABBFD}"/>
              </a:ext>
            </a:extLst>
          </p:cNvPr>
          <p:cNvSpPr txBox="1">
            <a:spLocks/>
          </p:cNvSpPr>
          <p:nvPr/>
        </p:nvSpPr>
        <p:spPr>
          <a:xfrm>
            <a:off x="3164997" y="4928050"/>
            <a:ext cx="6085524" cy="1238081"/>
          </a:xfrm>
          <a:prstGeom prst="rect">
            <a:avLst/>
          </a:prstGeom>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b="1" dirty="0"/>
              <a:t>Updates from the </a:t>
            </a:r>
          </a:p>
          <a:p>
            <a:endParaRPr lang="en-GB" sz="700" b="1" dirty="0"/>
          </a:p>
          <a:p>
            <a:r>
              <a:rPr lang="en-GB" b="1" dirty="0"/>
              <a:t>Self-Advocates</a:t>
            </a:r>
          </a:p>
        </p:txBody>
      </p:sp>
      <p:sp>
        <p:nvSpPr>
          <p:cNvPr id="2" name="TextBox 1">
            <a:extLst>
              <a:ext uri="{FF2B5EF4-FFF2-40B4-BE49-F238E27FC236}">
                <a16:creationId xmlns:a16="http://schemas.microsoft.com/office/drawing/2014/main" id="{E863032E-EC6E-3DE3-55AC-4A1F7B3282D0}"/>
              </a:ext>
            </a:extLst>
          </p:cNvPr>
          <p:cNvSpPr txBox="1"/>
          <p:nvPr/>
        </p:nvSpPr>
        <p:spPr>
          <a:xfrm>
            <a:off x="10718213" y="346706"/>
            <a:ext cx="1416996" cy="369332"/>
          </a:xfrm>
          <a:prstGeom prst="rect">
            <a:avLst/>
          </a:prstGeom>
          <a:noFill/>
        </p:spPr>
        <p:txBody>
          <a:bodyPr wrap="square" rtlCol="0">
            <a:spAutoFit/>
          </a:bodyPr>
          <a:lstStyle/>
          <a:p>
            <a:r>
              <a:rPr lang="en-GB" dirty="0"/>
              <a:t>Arun</a:t>
            </a:r>
          </a:p>
        </p:txBody>
      </p:sp>
    </p:spTree>
    <p:extLst>
      <p:ext uri="{BB962C8B-B14F-4D97-AF65-F5344CB8AC3E}">
        <p14:creationId xmlns:p14="http://schemas.microsoft.com/office/powerpoint/2010/main" val="1964731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186267" y="236369"/>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p:sp>
        <p:nvSpPr>
          <p:cNvPr id="10" name="TextBox 9">
            <a:extLst>
              <a:ext uri="{FF2B5EF4-FFF2-40B4-BE49-F238E27FC236}">
                <a16:creationId xmlns:a16="http://schemas.microsoft.com/office/drawing/2014/main" id="{975EDE8D-82CE-F874-067E-8FDADA13F291}"/>
              </a:ext>
            </a:extLst>
          </p:cNvPr>
          <p:cNvSpPr txBox="1"/>
          <p:nvPr/>
        </p:nvSpPr>
        <p:spPr>
          <a:xfrm>
            <a:off x="2521867" y="529633"/>
            <a:ext cx="9339971" cy="523220"/>
          </a:xfrm>
          <a:prstGeom prst="rect">
            <a:avLst/>
          </a:prstGeom>
          <a:noFill/>
        </p:spPr>
        <p:txBody>
          <a:bodyPr wrap="square" rtlCol="0">
            <a:spAutoFit/>
          </a:bodyPr>
          <a:lstStyle/>
          <a:p>
            <a:pPr lvl="0"/>
            <a:r>
              <a:rPr lang="en-GB" sz="2800" b="1" dirty="0">
                <a:solidFill>
                  <a:srgbClr val="7030A0"/>
                </a:solidFill>
                <a:latin typeface="Arial" panose="020B0604020202020204" pitchFamily="34" charset="0"/>
                <a:cs typeface="Arial" panose="020B0604020202020204" pitchFamily="34" charset="0"/>
              </a:rPr>
              <a:t>   Being Safe Staying Safe</a:t>
            </a:r>
            <a:r>
              <a:rPr lang="en-GB" sz="2200" dirty="0">
                <a:solidFill>
                  <a:srgbClr val="4F2454"/>
                </a:solidFill>
                <a:latin typeface="Arial" panose="020B0604020202020204" pitchFamily="34" charset="0"/>
                <a:cs typeface="Arial" panose="020B0604020202020204" pitchFamily="34" charset="0"/>
              </a:rPr>
              <a:t>   </a:t>
            </a:r>
          </a:p>
        </p:txBody>
      </p:sp>
      <p:sp>
        <p:nvSpPr>
          <p:cNvPr id="2" name="TextBox 1">
            <a:extLst>
              <a:ext uri="{FF2B5EF4-FFF2-40B4-BE49-F238E27FC236}">
                <a16:creationId xmlns:a16="http://schemas.microsoft.com/office/drawing/2014/main" id="{7A4B0D3F-635A-57F4-D74C-9482BC71FFBF}"/>
              </a:ext>
            </a:extLst>
          </p:cNvPr>
          <p:cNvSpPr txBox="1"/>
          <p:nvPr/>
        </p:nvSpPr>
        <p:spPr>
          <a:xfrm>
            <a:off x="2521867" y="1045806"/>
            <a:ext cx="8313672" cy="4493538"/>
          </a:xfrm>
          <a:prstGeom prst="rect">
            <a:avLst/>
          </a:prstGeom>
          <a:noFill/>
        </p:spPr>
        <p:txBody>
          <a:bodyPr wrap="square" rtlCol="0">
            <a:spAutoFit/>
          </a:bodyPr>
          <a:lstStyle/>
          <a:p>
            <a:pPr lvl="0"/>
            <a:endParaRPr lang="en-GB" sz="2200" b="1" dirty="0">
              <a:solidFill>
                <a:srgbClr val="7030A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We chose two questions for the survey</a:t>
            </a:r>
            <a:r>
              <a:rPr lang="en-GB" sz="2200" dirty="0">
                <a:solidFill>
                  <a:srgbClr val="4F2454"/>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We have our future topics planned</a:t>
            </a:r>
          </a:p>
          <a:p>
            <a:pPr marL="285750" indent="-28575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We want to make videos and work with partners to co-produce information, for example about pot holes and how it affects everyone</a:t>
            </a:r>
          </a:p>
          <a:p>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 We will share our work on the website and YouTube Channel </a:t>
            </a:r>
          </a:p>
        </p:txBody>
      </p:sp>
      <p:pic>
        <p:nvPicPr>
          <p:cNvPr id="5" name="Picture 2" descr="Woman holding a questionnaire with the Not sure box ticked">
            <a:extLst>
              <a:ext uri="{FF2B5EF4-FFF2-40B4-BE49-F238E27FC236}">
                <a16:creationId xmlns:a16="http://schemas.microsoft.com/office/drawing/2014/main" id="{0E2F1958-643E-F828-DE26-8A777B0B16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996" y="1343759"/>
            <a:ext cx="969087" cy="969087"/>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You choose2">
            <a:extLst>
              <a:ext uri="{FF2B5EF4-FFF2-40B4-BE49-F238E27FC236}">
                <a16:creationId xmlns:a16="http://schemas.microsoft.com/office/drawing/2014/main" id="{9E8F916F-AB15-2162-F7F4-7608A0BF6F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1996" y="2628900"/>
            <a:ext cx="1049020" cy="104902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Video filming">
            <a:extLst>
              <a:ext uri="{FF2B5EF4-FFF2-40B4-BE49-F238E27FC236}">
                <a16:creationId xmlns:a16="http://schemas.microsoft.com/office/drawing/2014/main" id="{01C3C618-C4A0-0155-A5D4-79A204DED7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7401" y="4177210"/>
            <a:ext cx="1056333" cy="10563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757DC4C-99B5-70CF-EE81-38A461C9BBB6}"/>
              </a:ext>
            </a:extLst>
          </p:cNvPr>
          <p:cNvSpPr txBox="1"/>
          <p:nvPr/>
        </p:nvSpPr>
        <p:spPr>
          <a:xfrm>
            <a:off x="10718213" y="346706"/>
            <a:ext cx="1416996" cy="369332"/>
          </a:xfrm>
          <a:prstGeom prst="rect">
            <a:avLst/>
          </a:prstGeom>
          <a:noFill/>
        </p:spPr>
        <p:txBody>
          <a:bodyPr wrap="square" rtlCol="0">
            <a:spAutoFit/>
          </a:bodyPr>
          <a:lstStyle/>
          <a:p>
            <a:r>
              <a:rPr lang="en-GB" dirty="0"/>
              <a:t>James</a:t>
            </a:r>
          </a:p>
        </p:txBody>
      </p:sp>
    </p:spTree>
    <p:extLst>
      <p:ext uri="{BB962C8B-B14F-4D97-AF65-F5344CB8AC3E}">
        <p14:creationId xmlns:p14="http://schemas.microsoft.com/office/powerpoint/2010/main" val="2670552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DEB1788-8A9B-2592-0D2D-3124FD0E7EC6}"/>
              </a:ext>
            </a:extLst>
          </p:cNvPr>
          <p:cNvGrpSpPr/>
          <p:nvPr/>
        </p:nvGrpSpPr>
        <p:grpSpPr>
          <a:xfrm>
            <a:off x="203200" y="224747"/>
            <a:ext cx="11785600" cy="6277876"/>
            <a:chOff x="220133" y="290062"/>
            <a:chExt cx="11785600" cy="6277876"/>
          </a:xfrm>
        </p:grpSpPr>
        <p:sp>
          <p:nvSpPr>
            <p:cNvPr id="6" name="Rectangle 5">
              <a:extLst>
                <a:ext uri="{FF2B5EF4-FFF2-40B4-BE49-F238E27FC236}">
                  <a16:creationId xmlns:a16="http://schemas.microsoft.com/office/drawing/2014/main" id="{4F3E8FF7-9EA9-74A1-3C38-10088832D917}"/>
                </a:ext>
              </a:extLst>
            </p:cNvPr>
            <p:cNvSpPr/>
            <p:nvPr/>
          </p:nvSpPr>
          <p:spPr>
            <a:xfrm>
              <a:off x="220133" y="290062"/>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3"/>
            <a:stretch>
              <a:fillRect/>
            </a:stretch>
          </p:blipFill>
          <p:spPr>
            <a:xfrm>
              <a:off x="10383047" y="5061414"/>
              <a:ext cx="1588820" cy="1404609"/>
            </a:xfrm>
            <a:prstGeom prst="rect">
              <a:avLst/>
            </a:prstGeom>
          </p:spPr>
        </p:pic>
      </p:grpSp>
      <p:sp>
        <p:nvSpPr>
          <p:cNvPr id="11" name="TextBox 10">
            <a:extLst>
              <a:ext uri="{FF2B5EF4-FFF2-40B4-BE49-F238E27FC236}">
                <a16:creationId xmlns:a16="http://schemas.microsoft.com/office/drawing/2014/main" id="{C8C45CCD-4EB5-CF9A-3432-9863979F766F}"/>
              </a:ext>
            </a:extLst>
          </p:cNvPr>
          <p:cNvSpPr txBox="1"/>
          <p:nvPr/>
        </p:nvSpPr>
        <p:spPr>
          <a:xfrm>
            <a:off x="1736004" y="347474"/>
            <a:ext cx="10156721" cy="6032421"/>
          </a:xfrm>
          <a:prstGeom prst="rect">
            <a:avLst/>
          </a:prstGeom>
          <a:noFill/>
        </p:spPr>
        <p:txBody>
          <a:bodyPr wrap="square">
            <a:spAutoFit/>
          </a:bodyPr>
          <a:lstStyle/>
          <a:p>
            <a:pPr lvl="0"/>
            <a:r>
              <a:rPr lang="en-GB" sz="2600" b="1" dirty="0">
                <a:solidFill>
                  <a:srgbClr val="4F2454"/>
                </a:solidFill>
                <a:latin typeface="Arial" panose="020B0604020202020204" pitchFamily="34" charset="0"/>
                <a:cs typeface="Arial" panose="020B0604020202020204" pitchFamily="34" charset="0"/>
              </a:rPr>
              <a:t>Other things we have done:</a:t>
            </a:r>
            <a:endParaRPr lang="en-GB" sz="2200" dirty="0">
              <a:solidFill>
                <a:srgbClr val="4F2454"/>
              </a:solidFill>
              <a:latin typeface="Arial" panose="020B0604020202020204" pitchFamily="34" charset="0"/>
              <a:cs typeface="Arial" panose="020B0604020202020204" pitchFamily="34" charset="0"/>
            </a:endParaRPr>
          </a:p>
          <a:p>
            <a:pPr lvl="0"/>
            <a:endParaRPr lang="en-GB" sz="2200" dirty="0">
              <a:solidFill>
                <a:srgbClr val="4F2454"/>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attended an online meeting organised by Mencap, the All Party Parliamentary Group, the topic was:</a:t>
            </a:r>
          </a:p>
          <a:p>
            <a:r>
              <a:rPr lang="en-GB" sz="2200" dirty="0">
                <a:solidFill>
                  <a:srgbClr val="4F2454"/>
                </a:solidFill>
                <a:latin typeface="Arial" panose="020B0604020202020204" pitchFamily="34" charset="0"/>
                <a:cs typeface="Arial" panose="020B0604020202020204" pitchFamily="34" charset="0"/>
              </a:rPr>
              <a:t>    </a:t>
            </a:r>
            <a:r>
              <a:rPr lang="en-GB" sz="2000" dirty="0">
                <a:solidFill>
                  <a:srgbClr val="242424"/>
                </a:solidFill>
                <a:effectLst/>
                <a:latin typeface="Arial" panose="020B0604020202020204" pitchFamily="34" charset="0"/>
                <a:ea typeface="MS ??"/>
                <a:cs typeface="Arial" panose="020B0604020202020204" pitchFamily="34" charset="0"/>
              </a:rPr>
              <a:t>Commissioning the right community support and the role of Integrated Care Systems</a:t>
            </a:r>
          </a:p>
          <a:p>
            <a:r>
              <a:rPr lang="en-GB" sz="2000" dirty="0">
                <a:solidFill>
                  <a:srgbClr val="242424"/>
                </a:solidFill>
                <a:latin typeface="Arial" panose="020B0604020202020204" pitchFamily="34" charset="0"/>
                <a:ea typeface="MS ??"/>
                <a:cs typeface="Arial" panose="020B0604020202020204" pitchFamily="34" charset="0"/>
              </a:rPr>
              <a:t>    </a:t>
            </a:r>
            <a:r>
              <a:rPr lang="en-GB" sz="2000" dirty="0">
                <a:solidFill>
                  <a:srgbClr val="242424"/>
                </a:solidFill>
                <a:effectLst/>
                <a:latin typeface="Arial" panose="020B0604020202020204" pitchFamily="34" charset="0"/>
                <a:ea typeface="MS ??"/>
                <a:cs typeface="Arial" panose="020B0604020202020204" pitchFamily="34" charset="0"/>
              </a:rPr>
              <a:t> in delivering Transforming Care</a:t>
            </a:r>
          </a:p>
          <a:p>
            <a:endParaRPr lang="en-GB" sz="1000" dirty="0">
              <a:solidFill>
                <a:srgbClr val="4F2454"/>
              </a:solidFill>
              <a:latin typeface="Arial" panose="020B0604020202020204" pitchFamily="34" charset="0"/>
              <a:cs typeface="Arial" panose="020B0604020202020204" pitchFamily="34" charset="0"/>
            </a:endParaRPr>
          </a:p>
          <a:p>
            <a:endParaRPr lang="en-GB" sz="2200" dirty="0">
              <a:solidFill>
                <a:srgbClr val="4F2454"/>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have been telling people about the Partnership in our groups and bringing any issues they have to the working groups for discussion</a:t>
            </a:r>
          </a:p>
          <a:p>
            <a:pPr marL="285750" lvl="0" indent="-28575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lvl="0"/>
            <a:endParaRPr lang="en-GB" sz="2200" dirty="0">
              <a:solidFill>
                <a:srgbClr val="4F2454"/>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have supported Hampshire County Council’s promotion of Learning Disability week by adding our stories</a:t>
            </a:r>
          </a:p>
          <a:p>
            <a:pPr lvl="0"/>
            <a:endParaRPr lang="en-GB" sz="2200" dirty="0">
              <a:solidFill>
                <a:srgbClr val="4F2454"/>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have supported </a:t>
            </a:r>
            <a:r>
              <a:rPr lang="en-GB" sz="2200" dirty="0" err="1">
                <a:solidFill>
                  <a:srgbClr val="4F2454"/>
                </a:solidFill>
                <a:latin typeface="Arial" panose="020B0604020202020204" pitchFamily="34" charset="0"/>
                <a:cs typeface="Arial" panose="020B0604020202020204" pitchFamily="34" charset="0"/>
              </a:rPr>
              <a:t>VoiceAbility</a:t>
            </a:r>
            <a:r>
              <a:rPr lang="en-GB" sz="2200" dirty="0">
                <a:solidFill>
                  <a:srgbClr val="4F2454"/>
                </a:solidFill>
                <a:latin typeface="Arial" panose="020B0604020202020204" pitchFamily="34" charset="0"/>
                <a:cs typeface="Arial" panose="020B0604020202020204" pitchFamily="34" charset="0"/>
              </a:rPr>
              <a:t> with a case study about a </a:t>
            </a:r>
          </a:p>
          <a:p>
            <a:pPr lvl="0"/>
            <a:r>
              <a:rPr lang="en-GB" sz="2200" dirty="0">
                <a:solidFill>
                  <a:srgbClr val="4F2454"/>
                </a:solidFill>
                <a:latin typeface="Arial" panose="020B0604020202020204" pitchFamily="34" charset="0"/>
                <a:cs typeface="Arial" panose="020B0604020202020204" pitchFamily="34" charset="0"/>
              </a:rPr>
              <a:t>    personal journey to self-advocacy</a:t>
            </a:r>
            <a:endParaRPr lang="en-GB" dirty="0">
              <a:solidFill>
                <a:srgbClr val="4F2454"/>
              </a:solidFill>
              <a:latin typeface="Arial" panose="020B0604020202020204" pitchFamily="34" charset="0"/>
              <a:cs typeface="Arial" panose="020B0604020202020204" pitchFamily="34" charset="0"/>
            </a:endParaRPr>
          </a:p>
        </p:txBody>
      </p:sp>
      <p:pic>
        <p:nvPicPr>
          <p:cNvPr id="1028" name="Picture 4" descr="Speak Up 3">
            <a:extLst>
              <a:ext uri="{FF2B5EF4-FFF2-40B4-BE49-F238E27FC236}">
                <a16:creationId xmlns:a16="http://schemas.microsoft.com/office/drawing/2014/main" id="{73E11C08-85CD-8DB2-6A59-4C2615BD29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583" y="2382910"/>
            <a:ext cx="1074158" cy="107415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EF1286AB-3742-B3F8-D77B-6A411DC8371A}"/>
              </a:ext>
            </a:extLst>
          </p:cNvPr>
          <p:cNvPicPr>
            <a:picLocks noChangeAspect="1"/>
          </p:cNvPicPr>
          <p:nvPr/>
        </p:nvPicPr>
        <p:blipFill rotWithShape="1">
          <a:blip r:embed="rId5"/>
          <a:srcRect l="24643" t="10635" r="30267" b="5716"/>
          <a:stretch/>
        </p:blipFill>
        <p:spPr>
          <a:xfrm>
            <a:off x="484326" y="4056679"/>
            <a:ext cx="993603" cy="1036872"/>
          </a:xfrm>
          <a:prstGeom prst="rect">
            <a:avLst/>
          </a:prstGeom>
        </p:spPr>
      </p:pic>
      <p:pic>
        <p:nvPicPr>
          <p:cNvPr id="10" name="Picture 9">
            <a:extLst>
              <a:ext uri="{FF2B5EF4-FFF2-40B4-BE49-F238E27FC236}">
                <a16:creationId xmlns:a16="http://schemas.microsoft.com/office/drawing/2014/main" id="{BAA30E74-7042-A085-D72D-29FA888420E8}"/>
              </a:ext>
            </a:extLst>
          </p:cNvPr>
          <p:cNvPicPr>
            <a:picLocks noChangeAspect="1"/>
          </p:cNvPicPr>
          <p:nvPr/>
        </p:nvPicPr>
        <p:blipFill rotWithShape="1">
          <a:blip r:embed="rId6"/>
          <a:srcRect l="19196" t="58731" r="64643" b="18730"/>
          <a:stretch/>
        </p:blipFill>
        <p:spPr>
          <a:xfrm>
            <a:off x="322325" y="908777"/>
            <a:ext cx="1317604" cy="1033700"/>
          </a:xfrm>
          <a:prstGeom prst="rect">
            <a:avLst/>
          </a:prstGeom>
        </p:spPr>
      </p:pic>
      <p:pic>
        <p:nvPicPr>
          <p:cNvPr id="13" name="Picture 4" descr="Advocate Independent">
            <a:extLst>
              <a:ext uri="{FF2B5EF4-FFF2-40B4-BE49-F238E27FC236}">
                <a16:creationId xmlns:a16="http://schemas.microsoft.com/office/drawing/2014/main" id="{D548349B-4009-379B-93BC-90C8DDEB15A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429" y="5448208"/>
            <a:ext cx="952500" cy="952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C695382-DF2E-0EE8-F973-09756F5FE368}"/>
              </a:ext>
            </a:extLst>
          </p:cNvPr>
          <p:cNvSpPr txBox="1"/>
          <p:nvPr/>
        </p:nvSpPr>
        <p:spPr>
          <a:xfrm>
            <a:off x="10718213" y="346706"/>
            <a:ext cx="1416996" cy="369332"/>
          </a:xfrm>
          <a:prstGeom prst="rect">
            <a:avLst/>
          </a:prstGeom>
          <a:noFill/>
        </p:spPr>
        <p:txBody>
          <a:bodyPr wrap="square" rtlCol="0">
            <a:spAutoFit/>
          </a:bodyPr>
          <a:lstStyle/>
          <a:p>
            <a:r>
              <a:rPr lang="en-GB" dirty="0"/>
              <a:t>Richard</a:t>
            </a:r>
          </a:p>
        </p:txBody>
      </p:sp>
    </p:spTree>
    <p:extLst>
      <p:ext uri="{BB962C8B-B14F-4D97-AF65-F5344CB8AC3E}">
        <p14:creationId xmlns:p14="http://schemas.microsoft.com/office/powerpoint/2010/main" val="3962409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DEB1788-8A9B-2592-0D2D-3124FD0E7EC6}"/>
              </a:ext>
            </a:extLst>
          </p:cNvPr>
          <p:cNvGrpSpPr/>
          <p:nvPr/>
        </p:nvGrpSpPr>
        <p:grpSpPr>
          <a:xfrm>
            <a:off x="203200" y="233418"/>
            <a:ext cx="11785600" cy="6277876"/>
            <a:chOff x="220133" y="290062"/>
            <a:chExt cx="11785600" cy="6277876"/>
          </a:xfrm>
        </p:grpSpPr>
        <p:sp>
          <p:nvSpPr>
            <p:cNvPr id="6" name="Rectangle 5">
              <a:extLst>
                <a:ext uri="{FF2B5EF4-FFF2-40B4-BE49-F238E27FC236}">
                  <a16:creationId xmlns:a16="http://schemas.microsoft.com/office/drawing/2014/main" id="{4F3E8FF7-9EA9-74A1-3C38-10088832D917}"/>
                </a:ext>
              </a:extLst>
            </p:cNvPr>
            <p:cNvSpPr/>
            <p:nvPr/>
          </p:nvSpPr>
          <p:spPr>
            <a:xfrm>
              <a:off x="220133" y="290062"/>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p:grpSp>
      <p:sp>
        <p:nvSpPr>
          <p:cNvPr id="11" name="TextBox 10">
            <a:extLst>
              <a:ext uri="{FF2B5EF4-FFF2-40B4-BE49-F238E27FC236}">
                <a16:creationId xmlns:a16="http://schemas.microsoft.com/office/drawing/2014/main" id="{C8C45CCD-4EB5-CF9A-3432-9863979F766F}"/>
              </a:ext>
            </a:extLst>
          </p:cNvPr>
          <p:cNvSpPr txBox="1"/>
          <p:nvPr/>
        </p:nvSpPr>
        <p:spPr>
          <a:xfrm>
            <a:off x="2893299" y="626796"/>
            <a:ext cx="7827022" cy="5386090"/>
          </a:xfrm>
          <a:prstGeom prst="rect">
            <a:avLst/>
          </a:prstGeom>
          <a:noFill/>
        </p:spPr>
        <p:txBody>
          <a:bodyPr wrap="square">
            <a:spAutoFit/>
          </a:bodyPr>
          <a:lstStyle/>
          <a:p>
            <a:pPr lvl="0"/>
            <a:r>
              <a:rPr lang="en-GB" sz="2600" b="1" dirty="0">
                <a:solidFill>
                  <a:srgbClr val="4F2454"/>
                </a:solidFill>
                <a:latin typeface="Arial" panose="020B0604020202020204" pitchFamily="34" charset="0"/>
                <a:cs typeface="Arial" panose="020B0604020202020204" pitchFamily="34" charset="0"/>
              </a:rPr>
              <a:t>Some next steps:</a:t>
            </a:r>
          </a:p>
          <a:p>
            <a:pPr lvl="0"/>
            <a:endParaRPr lang="en-GB" sz="1800" b="1" dirty="0">
              <a:solidFill>
                <a:srgbClr val="4F2454"/>
              </a:solidFill>
              <a:latin typeface="Arial" panose="020B0604020202020204" pitchFamily="34" charset="0"/>
              <a:cs typeface="Arial" panose="020B0604020202020204" pitchFamily="34" charset="0"/>
            </a:endParaRPr>
          </a:p>
          <a:p>
            <a:pPr lvl="0"/>
            <a:endParaRPr lang="en-GB" sz="1800" b="1" dirty="0">
              <a:solidFill>
                <a:srgbClr val="4F2454"/>
              </a:solidFill>
              <a:latin typeface="Arial" panose="020B0604020202020204" pitchFamily="34" charset="0"/>
              <a:cs typeface="Arial" panose="020B0604020202020204" pitchFamily="34" charset="0"/>
            </a:endParaRPr>
          </a:p>
          <a:p>
            <a:pPr lvl="0"/>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want to recruit more self-advocates and engage with more people who have a learning disability in Hampshire</a:t>
            </a:r>
          </a:p>
          <a:p>
            <a:pPr lvl="0"/>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want to tell people about our website </a:t>
            </a:r>
          </a:p>
          <a:p>
            <a:pPr lvl="0"/>
            <a:br>
              <a:rPr lang="en-GB" sz="2200" dirty="0">
                <a:solidFill>
                  <a:srgbClr val="4F2454"/>
                </a:solidFill>
                <a:latin typeface="Arial" panose="020B0604020202020204" pitchFamily="34" charset="0"/>
                <a:cs typeface="Arial" panose="020B0604020202020204" pitchFamily="34" charset="0"/>
              </a:rPr>
            </a:br>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want to send out our survey and use the results to guide our work</a:t>
            </a:r>
            <a:br>
              <a:rPr lang="en-GB" sz="1800" dirty="0">
                <a:solidFill>
                  <a:srgbClr val="4F2454"/>
                </a:solidFill>
                <a:latin typeface="Arial" panose="020B0604020202020204" pitchFamily="34" charset="0"/>
                <a:cs typeface="Arial" panose="020B0604020202020204" pitchFamily="34" charset="0"/>
              </a:rPr>
            </a:br>
            <a:endParaRPr lang="en-GB" sz="1800" dirty="0">
              <a:solidFill>
                <a:srgbClr val="4F2454"/>
              </a:solidFill>
              <a:latin typeface="Arial" panose="020B0604020202020204" pitchFamily="34" charset="0"/>
              <a:cs typeface="Arial" panose="020B0604020202020204" pitchFamily="34" charset="0"/>
            </a:endParaRPr>
          </a:p>
        </p:txBody>
      </p:sp>
      <p:pic>
        <p:nvPicPr>
          <p:cNvPr id="5122" name="Picture 2" descr="Idea 3">
            <a:extLst>
              <a:ext uri="{FF2B5EF4-FFF2-40B4-BE49-F238E27FC236}">
                <a16:creationId xmlns:a16="http://schemas.microsoft.com/office/drawing/2014/main" id="{67174EDE-E244-6CB4-30BC-3ED6DE8577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0165" y="556185"/>
            <a:ext cx="895145" cy="89514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Talk in group 1">
            <a:extLst>
              <a:ext uri="{FF2B5EF4-FFF2-40B4-BE49-F238E27FC236}">
                <a16:creationId xmlns:a16="http://schemas.microsoft.com/office/drawing/2014/main" id="{4CF01FF1-1C4F-B74F-B034-0CEEA3AF7F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7990" y="1967486"/>
            <a:ext cx="1059494" cy="1059494"/>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Questionnaire 1">
            <a:extLst>
              <a:ext uri="{FF2B5EF4-FFF2-40B4-BE49-F238E27FC236}">
                <a16:creationId xmlns:a16="http://schemas.microsoft.com/office/drawing/2014/main" id="{3F04C0DA-DD78-8E7A-110E-B29EDA5245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4125" y="4620610"/>
            <a:ext cx="1307224" cy="130722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Website">
            <a:extLst>
              <a:ext uri="{FF2B5EF4-FFF2-40B4-BE49-F238E27FC236}">
                <a16:creationId xmlns:a16="http://schemas.microsoft.com/office/drawing/2014/main" id="{DF6C8C21-8213-6944-EF57-1F5C7E0FA73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59420" y="3105478"/>
            <a:ext cx="1436633" cy="143663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777E3AE-1C85-D862-215D-7DE908953458}"/>
              </a:ext>
            </a:extLst>
          </p:cNvPr>
          <p:cNvSpPr txBox="1"/>
          <p:nvPr/>
        </p:nvSpPr>
        <p:spPr>
          <a:xfrm>
            <a:off x="10718213" y="346706"/>
            <a:ext cx="1416996" cy="369332"/>
          </a:xfrm>
          <a:prstGeom prst="rect">
            <a:avLst/>
          </a:prstGeom>
          <a:noFill/>
        </p:spPr>
        <p:txBody>
          <a:bodyPr wrap="square" rtlCol="0">
            <a:spAutoFit/>
          </a:bodyPr>
          <a:lstStyle/>
          <a:p>
            <a:r>
              <a:rPr lang="en-GB" dirty="0"/>
              <a:t>Tanya</a:t>
            </a:r>
          </a:p>
        </p:txBody>
      </p:sp>
    </p:spTree>
    <p:extLst>
      <p:ext uri="{BB962C8B-B14F-4D97-AF65-F5344CB8AC3E}">
        <p14:creationId xmlns:p14="http://schemas.microsoft.com/office/powerpoint/2010/main" val="2178216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220133" y="290062"/>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p:sp>
        <p:nvSpPr>
          <p:cNvPr id="8" name="TextBox 7">
            <a:extLst>
              <a:ext uri="{FF2B5EF4-FFF2-40B4-BE49-F238E27FC236}">
                <a16:creationId xmlns:a16="http://schemas.microsoft.com/office/drawing/2014/main" id="{3EF2D92F-13EA-3FE1-1F34-0FCFF08D6D56}"/>
              </a:ext>
            </a:extLst>
          </p:cNvPr>
          <p:cNvSpPr txBox="1"/>
          <p:nvPr/>
        </p:nvSpPr>
        <p:spPr>
          <a:xfrm>
            <a:off x="3215234" y="854885"/>
            <a:ext cx="5243640" cy="1138773"/>
          </a:xfrm>
          <a:prstGeom prst="rect">
            <a:avLst/>
          </a:prstGeom>
          <a:noFill/>
        </p:spPr>
        <p:txBody>
          <a:bodyPr wrap="square">
            <a:spAutoFit/>
          </a:bodyPr>
          <a:lstStyle/>
          <a:p>
            <a:pPr lvl="0"/>
            <a:r>
              <a:rPr lang="en-GB" sz="2400" b="1" dirty="0">
                <a:solidFill>
                  <a:srgbClr val="4F2454"/>
                </a:solidFill>
                <a:latin typeface="Arial" panose="020B0604020202020204" pitchFamily="34" charset="0"/>
                <a:cs typeface="Arial" panose="020B0604020202020204" pitchFamily="34" charset="0"/>
              </a:rPr>
              <a:t>This is the end of our presentation</a:t>
            </a:r>
            <a:endParaRPr lang="en-GB" sz="2400" dirty="0">
              <a:solidFill>
                <a:srgbClr val="4F2454"/>
              </a:solidFill>
              <a:latin typeface="Arial" panose="020B0604020202020204" pitchFamily="34" charset="0"/>
              <a:cs typeface="Arial" panose="020B0604020202020204" pitchFamily="34" charset="0"/>
            </a:endParaRPr>
          </a:p>
          <a:p>
            <a:pPr lvl="0"/>
            <a:endParaRPr lang="en-GB" sz="2200" dirty="0">
              <a:solidFill>
                <a:srgbClr val="4F2454"/>
              </a:solidFill>
              <a:latin typeface="Arial" panose="020B0604020202020204" pitchFamily="34" charset="0"/>
              <a:cs typeface="Arial" panose="020B0604020202020204" pitchFamily="34" charset="0"/>
            </a:endParaRPr>
          </a:p>
          <a:p>
            <a:pPr lvl="0"/>
            <a:endParaRPr lang="en-GB" sz="2200" dirty="0"/>
          </a:p>
        </p:txBody>
      </p:sp>
      <p:sp>
        <p:nvSpPr>
          <p:cNvPr id="2" name="TextBox 1">
            <a:extLst>
              <a:ext uri="{FF2B5EF4-FFF2-40B4-BE49-F238E27FC236}">
                <a16:creationId xmlns:a16="http://schemas.microsoft.com/office/drawing/2014/main" id="{58150435-E797-5876-815E-638238350CAA}"/>
              </a:ext>
            </a:extLst>
          </p:cNvPr>
          <p:cNvSpPr txBox="1"/>
          <p:nvPr/>
        </p:nvSpPr>
        <p:spPr>
          <a:xfrm>
            <a:off x="3215234" y="5061414"/>
            <a:ext cx="5243639" cy="461665"/>
          </a:xfrm>
          <a:prstGeom prst="rect">
            <a:avLst/>
          </a:prstGeom>
          <a:noFill/>
        </p:spPr>
        <p:txBody>
          <a:bodyPr wrap="square" rtlCol="0">
            <a:spAutoFit/>
          </a:bodyPr>
          <a:lstStyle/>
          <a:p>
            <a:pPr algn="ctr"/>
            <a:r>
              <a:rPr lang="en-GB" sz="2400" b="1" dirty="0"/>
              <a:t>Thank you for listening</a:t>
            </a:r>
          </a:p>
        </p:txBody>
      </p:sp>
      <p:pic>
        <p:nvPicPr>
          <p:cNvPr id="3074" name="Picture 2" descr="Thank You 1">
            <a:extLst>
              <a:ext uri="{FF2B5EF4-FFF2-40B4-BE49-F238E27FC236}">
                <a16:creationId xmlns:a16="http://schemas.microsoft.com/office/drawing/2014/main" id="{7BBC5E2C-E49B-F25A-117F-2BAD2FC888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3241" y="1796586"/>
            <a:ext cx="2746235" cy="27462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F367C24-1840-69F2-E520-9D46D440160B}"/>
              </a:ext>
            </a:extLst>
          </p:cNvPr>
          <p:cNvSpPr txBox="1"/>
          <p:nvPr/>
        </p:nvSpPr>
        <p:spPr>
          <a:xfrm>
            <a:off x="10718213" y="346706"/>
            <a:ext cx="1416996" cy="369332"/>
          </a:xfrm>
          <a:prstGeom prst="rect">
            <a:avLst/>
          </a:prstGeom>
          <a:noFill/>
        </p:spPr>
        <p:txBody>
          <a:bodyPr wrap="square" rtlCol="0">
            <a:spAutoFit/>
          </a:bodyPr>
          <a:lstStyle/>
          <a:p>
            <a:r>
              <a:rPr lang="en-GB" dirty="0"/>
              <a:t>Tanya</a:t>
            </a:r>
          </a:p>
        </p:txBody>
      </p:sp>
    </p:spTree>
    <p:extLst>
      <p:ext uri="{BB962C8B-B14F-4D97-AF65-F5344CB8AC3E}">
        <p14:creationId xmlns:p14="http://schemas.microsoft.com/office/powerpoint/2010/main" val="1311633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203200" y="281468"/>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256047" y="5061414"/>
            <a:ext cx="1588820" cy="1404609"/>
          </a:xfrm>
          <a:prstGeom prst="rect">
            <a:avLst/>
          </a:prstGeom>
          <a:solidFill>
            <a:schemeClr val="bg1"/>
          </a:solidFill>
        </p:spPr>
      </p:pic>
      <mc:AlternateContent xmlns:mc="http://schemas.openxmlformats.org/markup-compatibility/2006" xmlns:p14="http://schemas.microsoft.com/office/powerpoint/2010/main">
        <mc:Choice Requires="p14">
          <p:contentPart p14:bwMode="auto" r:id="rId3">
            <p14:nvContentPartPr>
              <p14:cNvPr id="12" name="Ink 11">
                <a:extLst>
                  <a:ext uri="{FF2B5EF4-FFF2-40B4-BE49-F238E27FC236}">
                    <a16:creationId xmlns:a16="http://schemas.microsoft.com/office/drawing/2014/main" id="{A0045EDF-8B8E-77FE-C0A4-C76E498DDD30}"/>
                  </a:ext>
                </a:extLst>
              </p14:cNvPr>
              <p14:cNvContentPartPr/>
              <p14:nvPr/>
            </p14:nvContentPartPr>
            <p14:xfrm>
              <a:off x="11342129" y="4296037"/>
              <a:ext cx="160560" cy="602280"/>
            </p14:xfrm>
          </p:contentPart>
        </mc:Choice>
        <mc:Fallback xmlns="">
          <p:pic>
            <p:nvPicPr>
              <p:cNvPr id="12" name="Ink 11">
                <a:extLst>
                  <a:ext uri="{FF2B5EF4-FFF2-40B4-BE49-F238E27FC236}">
                    <a16:creationId xmlns:a16="http://schemas.microsoft.com/office/drawing/2014/main" id="{A0045EDF-8B8E-77FE-C0A4-C76E498DDD30}"/>
                  </a:ext>
                </a:extLst>
              </p:cNvPr>
              <p:cNvPicPr/>
              <p:nvPr/>
            </p:nvPicPr>
            <p:blipFill>
              <a:blip r:embed="rId5"/>
              <a:stretch>
                <a:fillRect/>
              </a:stretch>
            </p:blipFill>
            <p:spPr>
              <a:xfrm>
                <a:off x="11333129" y="4287037"/>
                <a:ext cx="178200" cy="61992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3" name="Ink 12">
                <a:extLst>
                  <a:ext uri="{FF2B5EF4-FFF2-40B4-BE49-F238E27FC236}">
                    <a16:creationId xmlns:a16="http://schemas.microsoft.com/office/drawing/2014/main" id="{7891DF79-1ED0-226B-C5C7-0026570017DB}"/>
                  </a:ext>
                </a:extLst>
              </p14:cNvPr>
              <p14:cNvContentPartPr/>
              <p14:nvPr/>
            </p14:nvContentPartPr>
            <p14:xfrm>
              <a:off x="6201689" y="2735077"/>
              <a:ext cx="360" cy="360"/>
            </p14:xfrm>
          </p:contentPart>
        </mc:Choice>
        <mc:Fallback xmlns="">
          <p:pic>
            <p:nvPicPr>
              <p:cNvPr id="13" name="Ink 12">
                <a:extLst>
                  <a:ext uri="{FF2B5EF4-FFF2-40B4-BE49-F238E27FC236}">
                    <a16:creationId xmlns:a16="http://schemas.microsoft.com/office/drawing/2014/main" id="{7891DF79-1ED0-226B-C5C7-0026570017DB}"/>
                  </a:ext>
                </a:extLst>
              </p:cNvPr>
              <p:cNvPicPr/>
              <p:nvPr/>
            </p:nvPicPr>
            <p:blipFill>
              <a:blip r:embed="rId7"/>
              <a:stretch>
                <a:fillRect/>
              </a:stretch>
            </p:blipFill>
            <p:spPr>
              <a:xfrm>
                <a:off x="6166049" y="2699077"/>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3BEF8F00-AABF-C7B6-68DB-9865574C3FA3}"/>
                  </a:ext>
                </a:extLst>
              </p14:cNvPr>
              <p14:cNvContentPartPr/>
              <p14:nvPr/>
            </p14:nvContentPartPr>
            <p14:xfrm>
              <a:off x="11118209" y="4374157"/>
              <a:ext cx="423000" cy="659880"/>
            </p14:xfrm>
          </p:contentPart>
        </mc:Choice>
        <mc:Fallback xmlns="">
          <p:pic>
            <p:nvPicPr>
              <p:cNvPr id="14" name="Ink 13">
                <a:extLst>
                  <a:ext uri="{FF2B5EF4-FFF2-40B4-BE49-F238E27FC236}">
                    <a16:creationId xmlns:a16="http://schemas.microsoft.com/office/drawing/2014/main" id="{3BEF8F00-AABF-C7B6-68DB-9865574C3FA3}"/>
                  </a:ext>
                </a:extLst>
              </p:cNvPr>
              <p:cNvPicPr/>
              <p:nvPr/>
            </p:nvPicPr>
            <p:blipFill>
              <a:blip r:embed="rId9"/>
              <a:stretch>
                <a:fillRect/>
              </a:stretch>
            </p:blipFill>
            <p:spPr>
              <a:xfrm>
                <a:off x="11082569" y="4338517"/>
                <a:ext cx="494640" cy="731520"/>
              </a:xfrm>
              <a:prstGeom prst="rect">
                <a:avLst/>
              </a:prstGeom>
            </p:spPr>
          </p:pic>
        </mc:Fallback>
      </mc:AlternateContent>
      <p:grpSp>
        <p:nvGrpSpPr>
          <p:cNvPr id="17" name="Group 16">
            <a:extLst>
              <a:ext uri="{FF2B5EF4-FFF2-40B4-BE49-F238E27FC236}">
                <a16:creationId xmlns:a16="http://schemas.microsoft.com/office/drawing/2014/main" id="{8B6BE375-512E-0E8D-4132-697AE7ED8E16}"/>
              </a:ext>
            </a:extLst>
          </p:cNvPr>
          <p:cNvGrpSpPr/>
          <p:nvPr/>
        </p:nvGrpSpPr>
        <p:grpSpPr>
          <a:xfrm>
            <a:off x="10384403" y="5263607"/>
            <a:ext cx="159120" cy="119520"/>
            <a:chOff x="10384403" y="5263607"/>
            <a:chExt cx="159120" cy="119520"/>
          </a:xfrm>
        </p:grpSpPr>
        <mc:AlternateContent xmlns:mc="http://schemas.openxmlformats.org/markup-compatibility/2006" xmlns:p14="http://schemas.microsoft.com/office/powerpoint/2010/main">
          <mc:Choice Requires="p14">
            <p:contentPart p14:bwMode="auto" r:id="rId10">
              <p14:nvContentPartPr>
                <p14:cNvPr id="15" name="Ink 14">
                  <a:extLst>
                    <a:ext uri="{FF2B5EF4-FFF2-40B4-BE49-F238E27FC236}">
                      <a16:creationId xmlns:a16="http://schemas.microsoft.com/office/drawing/2014/main" id="{02EB4F46-7686-4B7C-31E6-A9E5F6BAC32B}"/>
                    </a:ext>
                  </a:extLst>
                </p14:cNvPr>
                <p14:cNvContentPartPr/>
                <p14:nvPr/>
              </p14:nvContentPartPr>
              <p14:xfrm>
                <a:off x="10543163" y="5382767"/>
                <a:ext cx="360" cy="360"/>
              </p14:xfrm>
            </p:contentPart>
          </mc:Choice>
          <mc:Fallback xmlns="">
            <p:pic>
              <p:nvPicPr>
                <p:cNvPr id="15" name="Ink 14">
                  <a:extLst>
                    <a:ext uri="{FF2B5EF4-FFF2-40B4-BE49-F238E27FC236}">
                      <a16:creationId xmlns:a16="http://schemas.microsoft.com/office/drawing/2014/main" id="{02EB4F46-7686-4B7C-31E6-A9E5F6BAC32B}"/>
                    </a:ext>
                  </a:extLst>
                </p:cNvPr>
                <p:cNvPicPr/>
                <p:nvPr/>
              </p:nvPicPr>
              <p:blipFill>
                <a:blip r:embed="rId7"/>
                <a:stretch>
                  <a:fillRect/>
                </a:stretch>
              </p:blipFill>
              <p:spPr>
                <a:xfrm>
                  <a:off x="10507163" y="5347127"/>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 name="Ink 15">
                  <a:extLst>
                    <a:ext uri="{FF2B5EF4-FFF2-40B4-BE49-F238E27FC236}">
                      <a16:creationId xmlns:a16="http://schemas.microsoft.com/office/drawing/2014/main" id="{7F0A5B20-12EC-F48A-BC15-83B33351D7BC}"/>
                    </a:ext>
                  </a:extLst>
                </p14:cNvPr>
                <p14:cNvContentPartPr/>
                <p14:nvPr/>
              </p14:nvContentPartPr>
              <p14:xfrm>
                <a:off x="10384403" y="5263607"/>
                <a:ext cx="360" cy="360"/>
              </p14:xfrm>
            </p:contentPart>
          </mc:Choice>
          <mc:Fallback xmlns="">
            <p:pic>
              <p:nvPicPr>
                <p:cNvPr id="16" name="Ink 15">
                  <a:extLst>
                    <a:ext uri="{FF2B5EF4-FFF2-40B4-BE49-F238E27FC236}">
                      <a16:creationId xmlns:a16="http://schemas.microsoft.com/office/drawing/2014/main" id="{7F0A5B20-12EC-F48A-BC15-83B33351D7BC}"/>
                    </a:ext>
                  </a:extLst>
                </p:cNvPr>
                <p:cNvPicPr/>
                <p:nvPr/>
              </p:nvPicPr>
              <p:blipFill>
                <a:blip r:embed="rId7"/>
                <a:stretch>
                  <a:fillRect/>
                </a:stretch>
              </p:blipFill>
              <p:spPr>
                <a:xfrm>
                  <a:off x="10348763" y="5227967"/>
                  <a:ext cx="72000" cy="72000"/>
                </a:xfrm>
                <a:prstGeom prst="rect">
                  <a:avLst/>
                </a:prstGeom>
              </p:spPr>
            </p:pic>
          </mc:Fallback>
        </mc:AlternateContent>
      </p:grpSp>
      <p:sp>
        <p:nvSpPr>
          <p:cNvPr id="19" name="TextBox 18">
            <a:extLst>
              <a:ext uri="{FF2B5EF4-FFF2-40B4-BE49-F238E27FC236}">
                <a16:creationId xmlns:a16="http://schemas.microsoft.com/office/drawing/2014/main" id="{7A2A59E5-D594-C32B-2395-8364DB202A13}"/>
              </a:ext>
            </a:extLst>
          </p:cNvPr>
          <p:cNvSpPr txBox="1"/>
          <p:nvPr/>
        </p:nvSpPr>
        <p:spPr>
          <a:xfrm>
            <a:off x="3894976" y="783709"/>
            <a:ext cx="6762235" cy="4770537"/>
          </a:xfrm>
          <a:prstGeom prst="rect">
            <a:avLst/>
          </a:prstGeom>
          <a:noFill/>
        </p:spPr>
        <p:txBody>
          <a:bodyPr wrap="square">
            <a:spAutoFit/>
          </a:bodyPr>
          <a:lstStyle/>
          <a:p>
            <a:pPr lvl="0"/>
            <a:r>
              <a:rPr lang="en-GB" sz="2200" b="1" dirty="0">
                <a:solidFill>
                  <a:srgbClr val="4F2454"/>
                </a:solidFill>
                <a:latin typeface="Arial" panose="020B0604020202020204" pitchFamily="34" charset="0"/>
                <a:cs typeface="Arial" panose="020B0604020202020204" pitchFamily="34" charset="0"/>
              </a:rPr>
              <a:t>There are six working groups </a:t>
            </a:r>
          </a:p>
          <a:p>
            <a:pPr lvl="0"/>
            <a:endParaRPr lang="en-GB" sz="2200" b="1" dirty="0">
              <a:solidFill>
                <a:srgbClr val="4F2454"/>
              </a:solidFill>
              <a:latin typeface="Arial" panose="020B0604020202020204" pitchFamily="34" charset="0"/>
              <a:cs typeface="Arial" panose="020B0604020202020204" pitchFamily="34" charset="0"/>
            </a:endParaRPr>
          </a:p>
          <a:p>
            <a:pPr lvl="0"/>
            <a:r>
              <a:rPr lang="en-GB" sz="2200" b="1" dirty="0">
                <a:solidFill>
                  <a:srgbClr val="4F2454"/>
                </a:solidFill>
                <a:latin typeface="Arial" panose="020B0604020202020204" pitchFamily="34" charset="0"/>
                <a:cs typeface="Arial" panose="020B0604020202020204" pitchFamily="34" charset="0"/>
              </a:rPr>
              <a:t>We are going to give updates on these 4</a:t>
            </a:r>
          </a:p>
          <a:p>
            <a:pPr lvl="0"/>
            <a:endParaRPr lang="en-GB" sz="2200" b="1" dirty="0">
              <a:solidFill>
                <a:srgbClr val="4F2454"/>
              </a:solidFill>
              <a:latin typeface="Arial" panose="020B0604020202020204" pitchFamily="34" charset="0"/>
              <a:cs typeface="Arial" panose="020B0604020202020204" pitchFamily="34" charset="0"/>
            </a:endParaRPr>
          </a:p>
          <a:p>
            <a:pPr lvl="0"/>
            <a:r>
              <a:rPr lang="en-GB" sz="2200" b="1" dirty="0">
                <a:solidFill>
                  <a:srgbClr val="4F2454"/>
                </a:solidFill>
                <a:latin typeface="Arial" panose="020B0604020202020204" pitchFamily="34" charset="0"/>
                <a:cs typeface="Arial" panose="020B0604020202020204" pitchFamily="34" charset="0"/>
              </a:rPr>
              <a:t> </a:t>
            </a:r>
          </a:p>
          <a:p>
            <a:pPr lvl="0"/>
            <a:endParaRPr lang="en-GB" sz="2200" b="1"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b="1" dirty="0">
                <a:solidFill>
                  <a:srgbClr val="4F2454"/>
                </a:solidFill>
                <a:latin typeface="Arial" panose="020B0604020202020204" pitchFamily="34" charset="0"/>
                <a:cs typeface="Arial" panose="020B0604020202020204" pitchFamily="34" charset="0"/>
              </a:rPr>
              <a:t>Adult Social Care – the Right Support</a:t>
            </a:r>
          </a:p>
          <a:p>
            <a:pPr marL="342900" lvl="0" indent="-342900">
              <a:buFont typeface="Arial" panose="020B0604020202020204" pitchFamily="34" charset="0"/>
              <a:buChar char="•"/>
            </a:pPr>
            <a:endParaRPr lang="en-GB" sz="2200" b="1"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b="1" dirty="0">
                <a:solidFill>
                  <a:srgbClr val="4F2454"/>
                </a:solidFill>
                <a:latin typeface="Arial" panose="020B0604020202020204" pitchFamily="34" charset="0"/>
                <a:cs typeface="Arial" panose="020B0604020202020204" pitchFamily="34" charset="0"/>
              </a:rPr>
              <a:t>Communications </a:t>
            </a:r>
          </a:p>
          <a:p>
            <a:pPr marL="342900" lvl="0" indent="-342900">
              <a:buFont typeface="Arial" panose="020B0604020202020204" pitchFamily="34" charset="0"/>
              <a:buChar char="•"/>
            </a:pPr>
            <a:endParaRPr lang="en-GB" sz="2200" b="1"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b="1" dirty="0">
                <a:solidFill>
                  <a:srgbClr val="4F2454"/>
                </a:solidFill>
                <a:latin typeface="Arial" panose="020B0604020202020204" pitchFamily="34" charset="0"/>
                <a:cs typeface="Arial" panose="020B0604020202020204" pitchFamily="34" charset="0"/>
              </a:rPr>
              <a:t>Health and Wellbeing</a:t>
            </a:r>
          </a:p>
          <a:p>
            <a:pPr marL="342900" lvl="0" indent="-342900">
              <a:buFont typeface="Arial" panose="020B0604020202020204" pitchFamily="34" charset="0"/>
              <a:buChar char="•"/>
            </a:pPr>
            <a:endParaRPr lang="en-GB" sz="2200" b="1"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b="1" dirty="0">
                <a:solidFill>
                  <a:srgbClr val="4F2454"/>
                </a:solidFill>
                <a:latin typeface="Arial" panose="020B0604020202020204" pitchFamily="34" charset="0"/>
                <a:cs typeface="Arial" panose="020B0604020202020204" pitchFamily="34" charset="0"/>
              </a:rPr>
              <a:t>Being Safe, Staying Safe</a:t>
            </a:r>
            <a:endParaRPr lang="en-GB" sz="2200" dirty="0">
              <a:solidFill>
                <a:srgbClr val="4F2454"/>
              </a:solidFill>
              <a:latin typeface="Arial" panose="020B0604020202020204" pitchFamily="34" charset="0"/>
              <a:cs typeface="Arial" panose="020B0604020202020204" pitchFamily="34" charset="0"/>
            </a:endParaRPr>
          </a:p>
          <a:p>
            <a:pPr lvl="0"/>
            <a:endParaRPr lang="en-GB" dirty="0"/>
          </a:p>
        </p:txBody>
      </p:sp>
      <p:pic>
        <p:nvPicPr>
          <p:cNvPr id="1032" name="Picture 8" descr="Zahra 6">
            <a:extLst>
              <a:ext uri="{FF2B5EF4-FFF2-40B4-BE49-F238E27FC236}">
                <a16:creationId xmlns:a16="http://schemas.microsoft.com/office/drawing/2014/main" id="{895A55C1-3E01-C7E0-9465-6ABBDACA36C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56782" y="1515406"/>
            <a:ext cx="190500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Thumbs Up 3">
            <a:extLst>
              <a:ext uri="{FF2B5EF4-FFF2-40B4-BE49-F238E27FC236}">
                <a16:creationId xmlns:a16="http://schemas.microsoft.com/office/drawing/2014/main" id="{08C10C4B-EC9F-D321-FBA3-6400D479D6C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57755" y="2467906"/>
            <a:ext cx="2687364" cy="268736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7D9E2C2-F725-86CA-E333-D485CECB991E}"/>
              </a:ext>
            </a:extLst>
          </p:cNvPr>
          <p:cNvSpPr txBox="1"/>
          <p:nvPr/>
        </p:nvSpPr>
        <p:spPr>
          <a:xfrm>
            <a:off x="10718213" y="346706"/>
            <a:ext cx="1416996" cy="369332"/>
          </a:xfrm>
          <a:prstGeom prst="rect">
            <a:avLst/>
          </a:prstGeom>
          <a:noFill/>
        </p:spPr>
        <p:txBody>
          <a:bodyPr wrap="square" rtlCol="0">
            <a:spAutoFit/>
          </a:bodyPr>
          <a:lstStyle/>
          <a:p>
            <a:r>
              <a:rPr lang="en-GB" dirty="0"/>
              <a:t>Arun</a:t>
            </a:r>
          </a:p>
        </p:txBody>
      </p:sp>
    </p:spTree>
    <p:extLst>
      <p:ext uri="{BB962C8B-B14F-4D97-AF65-F5344CB8AC3E}">
        <p14:creationId xmlns:p14="http://schemas.microsoft.com/office/powerpoint/2010/main" val="3335690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220133" y="290062"/>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p:sp>
        <p:nvSpPr>
          <p:cNvPr id="10" name="TextBox 9">
            <a:extLst>
              <a:ext uri="{FF2B5EF4-FFF2-40B4-BE49-F238E27FC236}">
                <a16:creationId xmlns:a16="http://schemas.microsoft.com/office/drawing/2014/main" id="{975EDE8D-82CE-F874-067E-8FDADA13F291}"/>
              </a:ext>
            </a:extLst>
          </p:cNvPr>
          <p:cNvSpPr txBox="1"/>
          <p:nvPr/>
        </p:nvSpPr>
        <p:spPr>
          <a:xfrm>
            <a:off x="2641961" y="458956"/>
            <a:ext cx="8509586" cy="5940088"/>
          </a:xfrm>
          <a:prstGeom prst="rect">
            <a:avLst/>
          </a:prstGeom>
          <a:noFill/>
        </p:spPr>
        <p:txBody>
          <a:bodyPr wrap="square" rtlCol="0">
            <a:spAutoFit/>
          </a:bodyPr>
          <a:lstStyle/>
          <a:p>
            <a:pPr lvl="0"/>
            <a:r>
              <a:rPr lang="en-GB" sz="2800" b="1" dirty="0">
                <a:solidFill>
                  <a:schemeClr val="accent2">
                    <a:lumMod val="75000"/>
                  </a:schemeClr>
                </a:solidFill>
                <a:latin typeface="Arial" panose="020B0604020202020204" pitchFamily="34" charset="0"/>
                <a:cs typeface="Arial" panose="020B0604020202020204" pitchFamily="34" charset="0"/>
              </a:rPr>
              <a:t>  Adult Social Care Working Group</a:t>
            </a:r>
          </a:p>
          <a:p>
            <a:pPr lvl="0"/>
            <a:endParaRPr lang="en-GB" sz="2200" b="1" dirty="0">
              <a:solidFill>
                <a:srgbClr val="4F2454"/>
              </a:solidFill>
              <a:latin typeface="Arial" panose="020B0604020202020204" pitchFamily="34" charset="0"/>
              <a:cs typeface="Arial" panose="020B0604020202020204" pitchFamily="34" charset="0"/>
            </a:endParaRPr>
          </a:p>
          <a:p>
            <a:pPr lvl="0"/>
            <a:r>
              <a:rPr lang="en-GB" sz="2200" b="1" dirty="0">
                <a:solidFill>
                  <a:srgbClr val="4F2454"/>
                </a:solidFill>
                <a:latin typeface="Arial" panose="020B0604020202020204" pitchFamily="34" charset="0"/>
                <a:cs typeface="Arial" panose="020B0604020202020204" pitchFamily="34" charset="0"/>
              </a:rPr>
              <a:t>  Since the last partnership meeting we have:</a:t>
            </a:r>
          </a:p>
          <a:p>
            <a:pPr lvl="0"/>
            <a:endParaRPr lang="en-GB" sz="2200" dirty="0">
              <a:solidFill>
                <a:srgbClr val="4F2454"/>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Talked about our experiences of Adult Social Care, what works well and what could be improved. We gave our ideas too.</a:t>
            </a:r>
          </a:p>
          <a:p>
            <a:endParaRPr lang="en-GB" sz="2200" dirty="0">
              <a:solidFill>
                <a:srgbClr val="4F2454"/>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At our next meeting a Service Manager is coming along to answer our questions. Some tasks may come from this to help make access and communication with services better</a:t>
            </a:r>
          </a:p>
          <a:p>
            <a:pPr marL="34290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decided to make a goodbye video for Stuart Head of Learning Disabilities in Adult Services, who is leaving in </a:t>
            </a:r>
          </a:p>
          <a:p>
            <a:pPr lvl="0"/>
            <a:r>
              <a:rPr lang="en-GB" sz="2200" dirty="0">
                <a:solidFill>
                  <a:srgbClr val="4F2454"/>
                </a:solidFill>
                <a:latin typeface="Arial" panose="020B0604020202020204" pitchFamily="34" charset="0"/>
                <a:cs typeface="Arial" panose="020B0604020202020204" pitchFamily="34" charset="0"/>
              </a:rPr>
              <a:t>    June 2023, we enjoyed making this and giving our messages </a:t>
            </a:r>
          </a:p>
          <a:p>
            <a:pPr lvl="0"/>
            <a:r>
              <a:rPr lang="en-GB" sz="2200" dirty="0">
                <a:solidFill>
                  <a:srgbClr val="4F2454"/>
                </a:solidFill>
                <a:latin typeface="Arial" panose="020B0604020202020204" pitchFamily="34" charset="0"/>
                <a:cs typeface="Arial" panose="020B0604020202020204" pitchFamily="34" charset="0"/>
              </a:rPr>
              <a:t>     to say thank you and thanked him for all his support</a:t>
            </a:r>
          </a:p>
        </p:txBody>
      </p:sp>
      <p:pic>
        <p:nvPicPr>
          <p:cNvPr id="1028" name="Picture 4" descr="Idea2">
            <a:extLst>
              <a:ext uri="{FF2B5EF4-FFF2-40B4-BE49-F238E27FC236}">
                <a16:creationId xmlns:a16="http://schemas.microsoft.com/office/drawing/2014/main" id="{DA4D171E-22AC-DB65-39BD-19DC4F504C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167" y="1232492"/>
            <a:ext cx="1537151" cy="15371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HS Manager pointing at name bag">
            <a:extLst>
              <a:ext uri="{FF2B5EF4-FFF2-40B4-BE49-F238E27FC236}">
                <a16:creationId xmlns:a16="http://schemas.microsoft.com/office/drawing/2014/main" id="{A2A64C8D-F876-DA1B-9CD6-D6F57BBED1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21" y="3062678"/>
            <a:ext cx="1552356" cy="155235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7116A1DF-F303-ADFC-5DFD-7698B8745840}"/>
              </a:ext>
            </a:extLst>
          </p:cNvPr>
          <p:cNvPicPr>
            <a:picLocks noChangeAspect="1"/>
          </p:cNvPicPr>
          <p:nvPr/>
        </p:nvPicPr>
        <p:blipFill rotWithShape="1">
          <a:blip r:embed="rId5"/>
          <a:srcRect l="30833" t="5037" r="63917" b="84889"/>
          <a:stretch/>
        </p:blipFill>
        <p:spPr>
          <a:xfrm>
            <a:off x="1203259" y="5025598"/>
            <a:ext cx="957342" cy="1033322"/>
          </a:xfrm>
          <a:prstGeom prst="rect">
            <a:avLst/>
          </a:prstGeom>
        </p:spPr>
      </p:pic>
      <p:sp>
        <p:nvSpPr>
          <p:cNvPr id="2" name="TextBox 1">
            <a:extLst>
              <a:ext uri="{FF2B5EF4-FFF2-40B4-BE49-F238E27FC236}">
                <a16:creationId xmlns:a16="http://schemas.microsoft.com/office/drawing/2014/main" id="{C8D8DAE8-950E-C708-1B55-6C9FE9AEB43E}"/>
              </a:ext>
            </a:extLst>
          </p:cNvPr>
          <p:cNvSpPr txBox="1"/>
          <p:nvPr/>
        </p:nvSpPr>
        <p:spPr>
          <a:xfrm>
            <a:off x="10718213" y="346706"/>
            <a:ext cx="1416996" cy="369332"/>
          </a:xfrm>
          <a:prstGeom prst="rect">
            <a:avLst/>
          </a:prstGeom>
          <a:noFill/>
        </p:spPr>
        <p:txBody>
          <a:bodyPr wrap="square" rtlCol="0">
            <a:spAutoFit/>
          </a:bodyPr>
          <a:lstStyle/>
          <a:p>
            <a:r>
              <a:rPr lang="en-GB" dirty="0"/>
              <a:t>Fahmina</a:t>
            </a:r>
          </a:p>
        </p:txBody>
      </p:sp>
    </p:spTree>
    <p:extLst>
      <p:ext uri="{BB962C8B-B14F-4D97-AF65-F5344CB8AC3E}">
        <p14:creationId xmlns:p14="http://schemas.microsoft.com/office/powerpoint/2010/main" val="2882819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220133" y="290062"/>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p:sp>
        <p:nvSpPr>
          <p:cNvPr id="10" name="TextBox 9">
            <a:extLst>
              <a:ext uri="{FF2B5EF4-FFF2-40B4-BE49-F238E27FC236}">
                <a16:creationId xmlns:a16="http://schemas.microsoft.com/office/drawing/2014/main" id="{975EDE8D-82CE-F874-067E-8FDADA13F291}"/>
              </a:ext>
            </a:extLst>
          </p:cNvPr>
          <p:cNvSpPr txBox="1"/>
          <p:nvPr/>
        </p:nvSpPr>
        <p:spPr>
          <a:xfrm>
            <a:off x="2201926" y="518355"/>
            <a:ext cx="9179610" cy="5786199"/>
          </a:xfrm>
          <a:prstGeom prst="rect">
            <a:avLst/>
          </a:prstGeom>
          <a:noFill/>
        </p:spPr>
        <p:txBody>
          <a:bodyPr wrap="square" rtlCol="0">
            <a:spAutoFit/>
          </a:bodyPr>
          <a:lstStyle/>
          <a:p>
            <a:pPr lvl="0"/>
            <a:endParaRPr lang="en-GB" sz="2200" b="1" dirty="0">
              <a:solidFill>
                <a:schemeClr val="accent2">
                  <a:lumMod val="75000"/>
                </a:schemeClr>
              </a:solidFill>
              <a:latin typeface="Arial" panose="020B0604020202020204" pitchFamily="34" charset="0"/>
              <a:cs typeface="Arial" panose="020B0604020202020204" pitchFamily="34" charset="0"/>
            </a:endParaRPr>
          </a:p>
          <a:p>
            <a:pPr lvl="0"/>
            <a:endParaRPr lang="en-GB" sz="2200" dirty="0">
              <a:solidFill>
                <a:srgbClr val="4F2454"/>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decided on two questions that we want to include on the survey which will go out to people in Hampshire who have a learning disability  </a:t>
            </a:r>
          </a:p>
          <a:p>
            <a:pPr marL="34290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completed our work with Koala on a Self-Advocate training package.  </a:t>
            </a:r>
          </a:p>
          <a:p>
            <a:pPr marL="34290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This was added to the National Development Team for Inclusion – </a:t>
            </a:r>
          </a:p>
          <a:p>
            <a:r>
              <a:rPr lang="en-GB" sz="2200" dirty="0">
                <a:solidFill>
                  <a:srgbClr val="4F2454"/>
                </a:solidFill>
                <a:latin typeface="Arial" panose="020B0604020202020204" pitchFamily="34" charset="0"/>
                <a:cs typeface="Arial" panose="020B0604020202020204" pitchFamily="34" charset="0"/>
              </a:rPr>
              <a:t>     The co-production case study is on their website.  </a:t>
            </a:r>
          </a:p>
          <a:p>
            <a:endParaRPr lang="en-GB" sz="2200" dirty="0">
              <a:solidFill>
                <a:srgbClr val="4F2454"/>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This project was in partnership with the NHS Integrated Care Board (ICB) </a:t>
            </a:r>
            <a:r>
              <a:rPr lang="en-GB" sz="1800" dirty="0">
                <a:effectLst/>
                <a:latin typeface="Calibri" panose="020F0502020204030204" pitchFamily="34" charset="0"/>
                <a:ea typeface="Calibri" panose="020F0502020204030204" pitchFamily="34" charset="0"/>
              </a:rPr>
              <a:t>    </a:t>
            </a:r>
            <a:r>
              <a:rPr lang="en-GB" sz="1800" u="sng" dirty="0">
                <a:solidFill>
                  <a:srgbClr val="0563C1"/>
                </a:solidFill>
                <a:effectLst/>
                <a:latin typeface="Calibri" panose="020F0502020204030204" pitchFamily="34" charset="0"/>
                <a:ea typeface="Calibri" panose="020F0502020204030204" pitchFamily="34" charset="0"/>
                <a:hlinkClick r:id="rId3"/>
              </a:rPr>
              <a:t>https://www.ndti.org.uk/coproduction-case-studies</a:t>
            </a:r>
            <a:r>
              <a:rPr lang="en-GB" sz="1800" dirty="0">
                <a:effectLst/>
                <a:latin typeface="Calibri" panose="020F0502020204030204" pitchFamily="34" charset="0"/>
                <a:ea typeface="Calibri" panose="020F0502020204030204" pitchFamily="34" charset="0"/>
              </a:rPr>
              <a:t> </a:t>
            </a:r>
          </a:p>
          <a:p>
            <a:endParaRPr lang="en-GB" sz="1800" dirty="0">
              <a:effectLst/>
              <a:latin typeface="Calibri" panose="020F0502020204030204" pitchFamily="34" charset="0"/>
              <a:ea typeface="Calibri" panose="020F0502020204030204" pitchFamily="34" charset="0"/>
            </a:endParaRPr>
          </a:p>
          <a:p>
            <a:pPr lvl="0"/>
            <a:endParaRPr lang="en-GB" sz="2200" dirty="0">
              <a:solidFill>
                <a:srgbClr val="4F2454"/>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FCCCE9D7-A5DD-C475-096B-8E0C54ACEEFA}"/>
              </a:ext>
            </a:extLst>
          </p:cNvPr>
          <p:cNvSpPr txBox="1"/>
          <p:nvPr/>
        </p:nvSpPr>
        <p:spPr>
          <a:xfrm>
            <a:off x="394138" y="504497"/>
            <a:ext cx="3070422" cy="369332"/>
          </a:xfrm>
          <a:prstGeom prst="rect">
            <a:avLst/>
          </a:prstGeom>
          <a:noFill/>
        </p:spPr>
        <p:txBody>
          <a:bodyPr wrap="square" rtlCol="0">
            <a:spAutoFit/>
          </a:bodyPr>
          <a:lstStyle/>
          <a:p>
            <a:pPr lvl="0"/>
            <a:r>
              <a:rPr lang="en-GB" sz="1800" b="1" dirty="0">
                <a:solidFill>
                  <a:schemeClr val="accent2">
                    <a:lumMod val="75000"/>
                  </a:schemeClr>
                </a:solidFill>
                <a:latin typeface="Arial" panose="020B0604020202020204" pitchFamily="34" charset="0"/>
                <a:cs typeface="Arial" panose="020B0604020202020204" pitchFamily="34" charset="0"/>
              </a:rPr>
              <a:t>Adult Social Care Group</a:t>
            </a:r>
          </a:p>
        </p:txBody>
      </p:sp>
      <p:pic>
        <p:nvPicPr>
          <p:cNvPr id="2050" name="Picture 2" descr="Questionnaire 1">
            <a:extLst>
              <a:ext uri="{FF2B5EF4-FFF2-40B4-BE49-F238E27FC236}">
                <a16:creationId xmlns:a16="http://schemas.microsoft.com/office/drawing/2014/main" id="{91A675A8-E704-3A9D-1D3C-B4980902E6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560" y="1200453"/>
            <a:ext cx="1440245" cy="144024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dvocacy Self 1">
            <a:extLst>
              <a:ext uri="{FF2B5EF4-FFF2-40B4-BE49-F238E27FC236}">
                <a16:creationId xmlns:a16="http://schemas.microsoft.com/office/drawing/2014/main" id="{0D5243DC-59A5-935C-6C3F-CB6268D718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268" y="4176228"/>
            <a:ext cx="1556658" cy="155665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F70C2267-E92C-8CEB-ABFE-4996A80846D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9306" y="2973304"/>
            <a:ext cx="876300" cy="8763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F696E60-A9AB-9802-BB74-96F1E53B1B61}"/>
              </a:ext>
            </a:extLst>
          </p:cNvPr>
          <p:cNvSpPr txBox="1"/>
          <p:nvPr/>
        </p:nvSpPr>
        <p:spPr>
          <a:xfrm>
            <a:off x="10718213" y="346706"/>
            <a:ext cx="1416996" cy="369332"/>
          </a:xfrm>
          <a:prstGeom prst="rect">
            <a:avLst/>
          </a:prstGeom>
          <a:noFill/>
        </p:spPr>
        <p:txBody>
          <a:bodyPr wrap="square" rtlCol="0">
            <a:spAutoFit/>
          </a:bodyPr>
          <a:lstStyle/>
          <a:p>
            <a:r>
              <a:rPr lang="en-GB" dirty="0"/>
              <a:t>Marcia </a:t>
            </a:r>
          </a:p>
        </p:txBody>
      </p:sp>
    </p:spTree>
    <p:extLst>
      <p:ext uri="{BB962C8B-B14F-4D97-AF65-F5344CB8AC3E}">
        <p14:creationId xmlns:p14="http://schemas.microsoft.com/office/powerpoint/2010/main" val="72441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220133" y="225466"/>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49D0C45B-29C2-B71F-161E-F2D55800F2F2}"/>
                  </a:ext>
                </a:extLst>
              </p14:cNvPr>
              <p14:cNvContentPartPr/>
              <p14:nvPr/>
            </p14:nvContentPartPr>
            <p14:xfrm>
              <a:off x="5096723" y="4882007"/>
              <a:ext cx="360" cy="360"/>
            </p14:xfrm>
          </p:contentPart>
        </mc:Choice>
        <mc:Fallback xmlns="">
          <p:pic>
            <p:nvPicPr>
              <p:cNvPr id="10" name="Ink 9">
                <a:extLst>
                  <a:ext uri="{FF2B5EF4-FFF2-40B4-BE49-F238E27FC236}">
                    <a16:creationId xmlns:a16="http://schemas.microsoft.com/office/drawing/2014/main" id="{49D0C45B-29C2-B71F-161E-F2D55800F2F2}"/>
                  </a:ext>
                </a:extLst>
              </p:cNvPr>
              <p:cNvPicPr/>
              <p:nvPr/>
            </p:nvPicPr>
            <p:blipFill>
              <a:blip r:embed="rId4"/>
              <a:stretch>
                <a:fillRect/>
              </a:stretch>
            </p:blipFill>
            <p:spPr>
              <a:xfrm>
                <a:off x="5060723" y="4846007"/>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527BCBA6-1916-A26D-A04E-28959AEB29C4}"/>
                  </a:ext>
                </a:extLst>
              </p14:cNvPr>
              <p14:cNvContentPartPr/>
              <p14:nvPr/>
            </p14:nvContentPartPr>
            <p14:xfrm>
              <a:off x="4285643" y="819047"/>
              <a:ext cx="360" cy="360"/>
            </p14:xfrm>
          </p:contentPart>
        </mc:Choice>
        <mc:Fallback xmlns="">
          <p:pic>
            <p:nvPicPr>
              <p:cNvPr id="11" name="Ink 10">
                <a:extLst>
                  <a:ext uri="{FF2B5EF4-FFF2-40B4-BE49-F238E27FC236}">
                    <a16:creationId xmlns:a16="http://schemas.microsoft.com/office/drawing/2014/main" id="{527BCBA6-1916-A26D-A04E-28959AEB29C4}"/>
                  </a:ext>
                </a:extLst>
              </p:cNvPr>
              <p:cNvPicPr/>
              <p:nvPr/>
            </p:nvPicPr>
            <p:blipFill>
              <a:blip r:embed="rId4"/>
              <a:stretch>
                <a:fillRect/>
              </a:stretch>
            </p:blipFill>
            <p:spPr>
              <a:xfrm>
                <a:off x="4250003" y="783047"/>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3549603F-68C1-03E5-9A6E-8B04BB38B79C}"/>
                  </a:ext>
                </a:extLst>
              </p14:cNvPr>
              <p14:cNvContentPartPr/>
              <p14:nvPr/>
            </p14:nvContentPartPr>
            <p14:xfrm>
              <a:off x="4595963" y="1216127"/>
              <a:ext cx="360" cy="360"/>
            </p14:xfrm>
          </p:contentPart>
        </mc:Choice>
        <mc:Fallback xmlns="">
          <p:pic>
            <p:nvPicPr>
              <p:cNvPr id="12" name="Ink 11">
                <a:extLst>
                  <a:ext uri="{FF2B5EF4-FFF2-40B4-BE49-F238E27FC236}">
                    <a16:creationId xmlns:a16="http://schemas.microsoft.com/office/drawing/2014/main" id="{3549603F-68C1-03E5-9A6E-8B04BB38B79C}"/>
                  </a:ext>
                </a:extLst>
              </p:cNvPr>
              <p:cNvPicPr/>
              <p:nvPr/>
            </p:nvPicPr>
            <p:blipFill>
              <a:blip r:embed="rId4"/>
              <a:stretch>
                <a:fillRect/>
              </a:stretch>
            </p:blipFill>
            <p:spPr>
              <a:xfrm>
                <a:off x="4559963" y="1180127"/>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565940F3-FED2-49D1-615E-A5475B6AD176}"/>
                  </a:ext>
                </a:extLst>
              </p14:cNvPr>
              <p14:cNvContentPartPr/>
              <p14:nvPr/>
            </p14:nvContentPartPr>
            <p14:xfrm>
              <a:off x="6098243" y="1128647"/>
              <a:ext cx="360" cy="360"/>
            </p14:xfrm>
          </p:contentPart>
        </mc:Choice>
        <mc:Fallback xmlns="">
          <p:pic>
            <p:nvPicPr>
              <p:cNvPr id="13" name="Ink 12">
                <a:extLst>
                  <a:ext uri="{FF2B5EF4-FFF2-40B4-BE49-F238E27FC236}">
                    <a16:creationId xmlns:a16="http://schemas.microsoft.com/office/drawing/2014/main" id="{565940F3-FED2-49D1-615E-A5475B6AD176}"/>
                  </a:ext>
                </a:extLst>
              </p:cNvPr>
              <p:cNvPicPr/>
              <p:nvPr/>
            </p:nvPicPr>
            <p:blipFill>
              <a:blip r:embed="rId4"/>
              <a:stretch>
                <a:fillRect/>
              </a:stretch>
            </p:blipFill>
            <p:spPr>
              <a:xfrm>
                <a:off x="6062603" y="1092647"/>
                <a:ext cx="72000" cy="72000"/>
              </a:xfrm>
              <a:prstGeom prst="rect">
                <a:avLst/>
              </a:prstGeom>
            </p:spPr>
          </p:pic>
        </mc:Fallback>
      </mc:AlternateContent>
      <p:sp>
        <p:nvSpPr>
          <p:cNvPr id="3" name="TextBox 2">
            <a:extLst>
              <a:ext uri="{FF2B5EF4-FFF2-40B4-BE49-F238E27FC236}">
                <a16:creationId xmlns:a16="http://schemas.microsoft.com/office/drawing/2014/main" id="{82DECA38-545B-1196-F3A5-698D17FF2F88}"/>
              </a:ext>
            </a:extLst>
          </p:cNvPr>
          <p:cNvSpPr txBox="1"/>
          <p:nvPr/>
        </p:nvSpPr>
        <p:spPr>
          <a:xfrm>
            <a:off x="2322377" y="320456"/>
            <a:ext cx="9216480" cy="1538883"/>
          </a:xfrm>
          <a:prstGeom prst="rect">
            <a:avLst/>
          </a:prstGeom>
          <a:noFill/>
        </p:spPr>
        <p:txBody>
          <a:bodyPr wrap="square" rtlCol="0">
            <a:spAutoFit/>
          </a:bodyPr>
          <a:lstStyle/>
          <a:p>
            <a:r>
              <a:rPr lang="en-GB" sz="2800" b="1" dirty="0">
                <a:solidFill>
                  <a:schemeClr val="accent1">
                    <a:lumMod val="75000"/>
                  </a:schemeClr>
                </a:solidFill>
                <a:latin typeface="Arial" panose="020B0604020202020204" pitchFamily="34" charset="0"/>
                <a:cs typeface="Arial" panose="020B0604020202020204" pitchFamily="34" charset="0"/>
              </a:rPr>
              <a:t>   Communications Group</a:t>
            </a:r>
          </a:p>
          <a:p>
            <a:endParaRPr lang="en-GB" sz="2200" b="1" dirty="0">
              <a:solidFill>
                <a:schemeClr val="accent1">
                  <a:lumMod val="75000"/>
                </a:schemeClr>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This group looks at the website and we have been asking for feedback from other groups. This is a quote from some feedback:</a:t>
            </a:r>
          </a:p>
        </p:txBody>
      </p:sp>
      <p:pic>
        <p:nvPicPr>
          <p:cNvPr id="4" name="Picture 3">
            <a:extLst>
              <a:ext uri="{FF2B5EF4-FFF2-40B4-BE49-F238E27FC236}">
                <a16:creationId xmlns:a16="http://schemas.microsoft.com/office/drawing/2014/main" id="{222C8347-6ED2-B31F-64C2-CD605C635148}"/>
              </a:ext>
            </a:extLst>
          </p:cNvPr>
          <p:cNvPicPr>
            <a:picLocks noChangeAspect="1"/>
          </p:cNvPicPr>
          <p:nvPr/>
        </p:nvPicPr>
        <p:blipFill rotWithShape="1">
          <a:blip r:embed="rId8"/>
          <a:srcRect l="4416" t="8712" r="9917" b="9659"/>
          <a:stretch/>
        </p:blipFill>
        <p:spPr>
          <a:xfrm>
            <a:off x="426058" y="912330"/>
            <a:ext cx="1766843" cy="947009"/>
          </a:xfrm>
          <a:prstGeom prst="rect">
            <a:avLst/>
          </a:prstGeom>
        </p:spPr>
      </p:pic>
      <p:sp>
        <p:nvSpPr>
          <p:cNvPr id="2" name="TextBox 1">
            <a:extLst>
              <a:ext uri="{FF2B5EF4-FFF2-40B4-BE49-F238E27FC236}">
                <a16:creationId xmlns:a16="http://schemas.microsoft.com/office/drawing/2014/main" id="{0168D1E2-3A2D-7D27-7421-42EA194E636A}"/>
              </a:ext>
            </a:extLst>
          </p:cNvPr>
          <p:cNvSpPr txBox="1"/>
          <p:nvPr/>
        </p:nvSpPr>
        <p:spPr>
          <a:xfrm>
            <a:off x="10718213" y="346706"/>
            <a:ext cx="1416996" cy="369332"/>
          </a:xfrm>
          <a:prstGeom prst="rect">
            <a:avLst/>
          </a:prstGeom>
          <a:noFill/>
        </p:spPr>
        <p:txBody>
          <a:bodyPr wrap="square" rtlCol="0">
            <a:spAutoFit/>
          </a:bodyPr>
          <a:lstStyle/>
          <a:p>
            <a:r>
              <a:rPr lang="en-GB" dirty="0"/>
              <a:t>Katie</a:t>
            </a:r>
          </a:p>
        </p:txBody>
      </p:sp>
      <p:sp>
        <p:nvSpPr>
          <p:cNvPr id="5" name="TextBox 4">
            <a:extLst>
              <a:ext uri="{FF2B5EF4-FFF2-40B4-BE49-F238E27FC236}">
                <a16:creationId xmlns:a16="http://schemas.microsoft.com/office/drawing/2014/main" id="{01F0EB62-7666-C21D-2836-5755F187DB24}"/>
              </a:ext>
            </a:extLst>
          </p:cNvPr>
          <p:cNvSpPr txBox="1"/>
          <p:nvPr/>
        </p:nvSpPr>
        <p:spPr>
          <a:xfrm>
            <a:off x="591522" y="2059809"/>
            <a:ext cx="10764456" cy="4031873"/>
          </a:xfrm>
          <a:prstGeom prst="rect">
            <a:avLst/>
          </a:prstGeom>
          <a:noFill/>
        </p:spPr>
        <p:txBody>
          <a:bodyPr wrap="square" rtlCol="0">
            <a:spAutoFit/>
          </a:bodyPr>
          <a:lstStyle/>
          <a:p>
            <a:r>
              <a:rPr lang="en-GB" sz="1600" dirty="0">
                <a:effectLst/>
                <a:latin typeface="Calibri" panose="020F0502020204030204" pitchFamily="34" charset="0"/>
                <a:ea typeface="Calibri" panose="020F0502020204030204" pitchFamily="34" charset="0"/>
              </a:rPr>
              <a:t>In one of our recent sessions, we had a look at the new Partnership website; here is the feedback:</a:t>
            </a:r>
          </a:p>
          <a:p>
            <a:r>
              <a:rPr lang="en-GB" sz="1600" dirty="0">
                <a:effectLst/>
                <a:latin typeface="Calibri" panose="020F0502020204030204" pitchFamily="34" charset="0"/>
                <a:ea typeface="Calibri" panose="020F0502020204030204" pitchFamily="34" charset="0"/>
              </a:rPr>
              <a:t> </a:t>
            </a:r>
          </a:p>
          <a:p>
            <a:pPr marL="342900" lvl="0" indent="-342900">
              <a:buFont typeface="Symbol" panose="05050102010706020507" pitchFamily="18" charset="2"/>
              <a:buChar char=""/>
            </a:pPr>
            <a:r>
              <a:rPr lang="en-GB" sz="1600" dirty="0">
                <a:effectLst/>
                <a:latin typeface="Calibri" panose="020F0502020204030204" pitchFamily="34" charset="0"/>
                <a:ea typeface="Times New Roman" panose="02020603050405020304" pitchFamily="18" charset="0"/>
              </a:rPr>
              <a:t>The group were very pleased with it:</a:t>
            </a:r>
            <a:endParaRPr lang="en-GB" sz="1600" dirty="0">
              <a:effectLst/>
              <a:latin typeface="Calibri" panose="020F0502020204030204" pitchFamily="34" charset="0"/>
              <a:ea typeface="Calibri" panose="020F0502020204030204" pitchFamily="34" charset="0"/>
            </a:endParaRPr>
          </a:p>
          <a:p>
            <a:pPr marL="914400"/>
            <a:r>
              <a:rPr lang="en-GB" sz="1600" i="1" dirty="0">
                <a:effectLst/>
                <a:latin typeface="Calibri" panose="020F0502020204030204" pitchFamily="34" charset="0"/>
                <a:ea typeface="Calibri" panose="020F0502020204030204" pitchFamily="34" charset="0"/>
              </a:rPr>
              <a:t>‘It’s impressive’</a:t>
            </a:r>
            <a:endParaRPr lang="en-GB" sz="1600" dirty="0">
              <a:effectLst/>
              <a:latin typeface="Calibri" panose="020F0502020204030204" pitchFamily="34" charset="0"/>
              <a:ea typeface="Calibri" panose="020F0502020204030204" pitchFamily="34" charset="0"/>
            </a:endParaRPr>
          </a:p>
          <a:p>
            <a:pPr marL="914400"/>
            <a:r>
              <a:rPr lang="en-GB" sz="1600" i="1" dirty="0">
                <a:effectLst/>
                <a:latin typeface="Calibri" panose="020F0502020204030204" pitchFamily="34" charset="0"/>
                <a:ea typeface="Calibri" panose="020F0502020204030204" pitchFamily="34" charset="0"/>
              </a:rPr>
              <a:t>‘It’s good it helps people who don’t read or understand things well, it helps</a:t>
            </a:r>
            <a:r>
              <a:rPr lang="en-GB" sz="1600" dirty="0">
                <a:effectLst/>
                <a:latin typeface="Calibri" panose="020F0502020204030204" pitchFamily="34" charset="0"/>
                <a:ea typeface="Calibri" panose="020F0502020204030204" pitchFamily="34" charset="0"/>
              </a:rPr>
              <a:t> </a:t>
            </a:r>
            <a:r>
              <a:rPr lang="en-GB" sz="1600" i="1" dirty="0">
                <a:effectLst/>
                <a:latin typeface="Calibri" panose="020F0502020204030204" pitchFamily="34" charset="0"/>
                <a:ea typeface="Calibri" panose="020F0502020204030204" pitchFamily="34" charset="0"/>
              </a:rPr>
              <a:t>them’</a:t>
            </a:r>
            <a:r>
              <a:rPr lang="en-GB" sz="1600" dirty="0">
                <a:effectLst/>
                <a:latin typeface="Calibri" panose="020F0502020204030204" pitchFamily="34" charset="0"/>
                <a:ea typeface="Calibri" panose="020F0502020204030204" pitchFamily="34" charset="0"/>
              </a:rPr>
              <a:t>.</a:t>
            </a:r>
          </a:p>
          <a:p>
            <a:pPr marL="457200"/>
            <a:r>
              <a:rPr lang="en-GB" sz="1600" dirty="0">
                <a:effectLst/>
                <a:latin typeface="Calibri" panose="020F0502020204030204" pitchFamily="34" charset="0"/>
                <a:ea typeface="Calibri" panose="020F0502020204030204" pitchFamily="34" charset="0"/>
              </a:rPr>
              <a:t> </a:t>
            </a:r>
          </a:p>
          <a:p>
            <a:pPr marL="342900" lvl="0" indent="-342900">
              <a:buFont typeface="Symbol" panose="05050102010706020507" pitchFamily="18" charset="2"/>
              <a:buChar char=""/>
            </a:pPr>
            <a:r>
              <a:rPr lang="en-GB" sz="1600" dirty="0">
                <a:effectLst/>
                <a:latin typeface="Calibri" panose="020F0502020204030204" pitchFamily="34" charset="0"/>
                <a:ea typeface="Times New Roman" panose="02020603050405020304" pitchFamily="18" charset="0"/>
              </a:rPr>
              <a:t>The features that got a </a:t>
            </a:r>
            <a:r>
              <a:rPr lang="en-GB" sz="1600" i="1" dirty="0">
                <a:effectLst/>
                <a:latin typeface="Calibri" panose="020F0502020204030204" pitchFamily="34" charset="0"/>
                <a:ea typeface="Times New Roman" panose="02020603050405020304" pitchFamily="18" charset="0"/>
              </a:rPr>
              <a:t>‘Wow’</a:t>
            </a:r>
            <a:r>
              <a:rPr lang="en-GB" sz="1600" dirty="0">
                <a:effectLst/>
                <a:latin typeface="Calibri" panose="020F0502020204030204" pitchFamily="34" charset="0"/>
                <a:ea typeface="Times New Roman" panose="02020603050405020304" pitchFamily="18" charset="0"/>
              </a:rPr>
              <a:t> or </a:t>
            </a:r>
            <a:r>
              <a:rPr lang="en-GB" sz="1600" i="1" dirty="0">
                <a:effectLst/>
                <a:latin typeface="Calibri" panose="020F0502020204030204" pitchFamily="34" charset="0"/>
                <a:ea typeface="Times New Roman" panose="02020603050405020304" pitchFamily="18" charset="0"/>
              </a:rPr>
              <a:t>‘I love that’</a:t>
            </a:r>
            <a:r>
              <a:rPr lang="en-GB" sz="1600" dirty="0">
                <a:effectLst/>
                <a:latin typeface="Calibri" panose="020F0502020204030204" pitchFamily="34" charset="0"/>
                <a:ea typeface="Times New Roman" panose="02020603050405020304" pitchFamily="18" charset="0"/>
              </a:rPr>
              <a:t> were that there was an audio button to read the text, and the video guide.</a:t>
            </a:r>
            <a:endParaRPr lang="en-GB" sz="1600" dirty="0">
              <a:effectLst/>
              <a:latin typeface="Calibri" panose="020F0502020204030204" pitchFamily="34" charset="0"/>
              <a:ea typeface="Calibri" panose="020F0502020204030204" pitchFamily="34" charset="0"/>
            </a:endParaRPr>
          </a:p>
          <a:p>
            <a:pPr marL="457200"/>
            <a:r>
              <a:rPr lang="en-GB" sz="1600" dirty="0">
                <a:effectLst/>
                <a:latin typeface="Calibri" panose="020F0502020204030204" pitchFamily="34" charset="0"/>
                <a:ea typeface="Calibri" panose="020F0502020204030204" pitchFamily="34" charset="0"/>
              </a:rPr>
              <a:t> </a:t>
            </a:r>
          </a:p>
          <a:p>
            <a:pPr marL="342900" lvl="0" indent="-342900">
              <a:buFont typeface="Symbol" panose="05050102010706020507" pitchFamily="18" charset="2"/>
              <a:buChar char=""/>
            </a:pPr>
            <a:r>
              <a:rPr lang="en-GB" sz="1600" dirty="0">
                <a:effectLst/>
                <a:latin typeface="Calibri" panose="020F0502020204030204" pitchFamily="34" charset="0"/>
                <a:ea typeface="Times New Roman" panose="02020603050405020304" pitchFamily="18" charset="0"/>
              </a:rPr>
              <a:t>Many liked that you could change the size of the font as this is something several expressed have difficulty with elsewhere.  </a:t>
            </a:r>
            <a:endParaRPr lang="en-GB" sz="1600" dirty="0">
              <a:effectLst/>
              <a:latin typeface="Calibri" panose="020F0502020204030204" pitchFamily="34" charset="0"/>
              <a:ea typeface="Calibri" panose="020F0502020204030204" pitchFamily="34" charset="0"/>
            </a:endParaRPr>
          </a:p>
          <a:p>
            <a:pPr marL="457200"/>
            <a:r>
              <a:rPr lang="en-GB" sz="1600" dirty="0">
                <a:effectLst/>
                <a:latin typeface="Calibri" panose="020F0502020204030204" pitchFamily="34" charset="0"/>
                <a:ea typeface="Calibri" panose="020F0502020204030204" pitchFamily="34" charset="0"/>
              </a:rPr>
              <a:t> </a:t>
            </a:r>
          </a:p>
          <a:p>
            <a:pPr marL="342900" lvl="0" indent="-342900">
              <a:buFont typeface="Symbol" panose="05050102010706020507" pitchFamily="18" charset="2"/>
              <a:buChar char=""/>
            </a:pPr>
            <a:r>
              <a:rPr lang="en-GB" sz="1600" dirty="0">
                <a:effectLst/>
                <a:latin typeface="Calibri" panose="020F0502020204030204" pitchFamily="34" charset="0"/>
                <a:ea typeface="Times New Roman" panose="02020603050405020304" pitchFamily="18" charset="0"/>
              </a:rPr>
              <a:t>They also liked the function to change the colour of the background, with blue being very popular and much easier to read.</a:t>
            </a:r>
            <a:endParaRPr lang="en-GB" sz="1600" dirty="0">
              <a:effectLst/>
              <a:latin typeface="Calibri" panose="020F0502020204030204" pitchFamily="34" charset="0"/>
              <a:ea typeface="Calibri" panose="020F0502020204030204" pitchFamily="34" charset="0"/>
            </a:endParaRPr>
          </a:p>
          <a:p>
            <a:pPr marL="457200"/>
            <a:r>
              <a:rPr lang="en-GB" sz="1600" dirty="0">
                <a:effectLst/>
                <a:latin typeface="Calibri" panose="020F0502020204030204" pitchFamily="34" charset="0"/>
                <a:ea typeface="Calibri" panose="020F0502020204030204" pitchFamily="34" charset="0"/>
              </a:rPr>
              <a:t> </a:t>
            </a:r>
          </a:p>
          <a:p>
            <a:pPr marL="342900" lvl="0" indent="-342900">
              <a:buFont typeface="Symbol" panose="05050102010706020507" pitchFamily="18" charset="2"/>
              <a:buChar char=""/>
            </a:pPr>
            <a:r>
              <a:rPr lang="en-GB" sz="1600" dirty="0">
                <a:effectLst/>
                <a:latin typeface="Calibri" panose="020F0502020204030204" pitchFamily="34" charset="0"/>
                <a:ea typeface="Times New Roman" panose="02020603050405020304" pitchFamily="18" charset="0"/>
              </a:rPr>
              <a:t>Asked if there was anything that could be improved, the only comment was not to make any future changes to it too</a:t>
            </a:r>
          </a:p>
          <a:p>
            <a:pPr lvl="0"/>
            <a:r>
              <a:rPr lang="en-GB" sz="1600" dirty="0">
                <a:effectLst/>
                <a:latin typeface="Calibri" panose="020F0502020204030204" pitchFamily="34" charset="0"/>
                <a:ea typeface="Times New Roman" panose="02020603050405020304" pitchFamily="18" charset="0"/>
              </a:rPr>
              <a:t>       complicated.</a:t>
            </a:r>
            <a:endParaRPr lang="en-GB" sz="1600" dirty="0">
              <a:effectLst/>
              <a:latin typeface="Calibri" panose="020F0502020204030204" pitchFamily="34" charset="0"/>
              <a:ea typeface="Calibri" panose="020F0502020204030204" pitchFamily="34" charset="0"/>
            </a:endParaRPr>
          </a:p>
          <a:p>
            <a:pPr marL="457200"/>
            <a:r>
              <a:rPr lang="en-GB" sz="1600" dirty="0">
                <a:effectLst/>
                <a:latin typeface="Calibri" panose="020F0502020204030204" pitchFamily="34" charset="0"/>
                <a:ea typeface="Calibri" panose="020F0502020204030204" pitchFamily="34" charset="0"/>
              </a:rPr>
              <a:t> </a:t>
            </a:r>
          </a:p>
          <a:p>
            <a:r>
              <a:rPr lang="en-GB" sz="1600" dirty="0">
                <a:effectLst/>
                <a:latin typeface="Calibri" panose="020F0502020204030204" pitchFamily="34" charset="0"/>
                <a:ea typeface="Calibri" panose="020F0502020204030204" pitchFamily="34" charset="0"/>
              </a:rPr>
              <a:t>A very positive response – thank you!</a:t>
            </a:r>
            <a:endParaRPr lang="en-GB" sz="1600" dirty="0">
              <a:solidFill>
                <a:srgbClr val="4F245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18059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203200" y="290062"/>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294035" y="4923514"/>
            <a:ext cx="1588820" cy="1404609"/>
          </a:xfrm>
          <a:prstGeom prst="rect">
            <a:avLst/>
          </a:prstGeom>
        </p:spPr>
      </p:pic>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49D0C45B-29C2-B71F-161E-F2D55800F2F2}"/>
                  </a:ext>
                </a:extLst>
              </p14:cNvPr>
              <p14:cNvContentPartPr/>
              <p14:nvPr/>
            </p14:nvContentPartPr>
            <p14:xfrm>
              <a:off x="5096723" y="4882007"/>
              <a:ext cx="360" cy="360"/>
            </p14:xfrm>
          </p:contentPart>
        </mc:Choice>
        <mc:Fallback xmlns="">
          <p:pic>
            <p:nvPicPr>
              <p:cNvPr id="10" name="Ink 9">
                <a:extLst>
                  <a:ext uri="{FF2B5EF4-FFF2-40B4-BE49-F238E27FC236}">
                    <a16:creationId xmlns:a16="http://schemas.microsoft.com/office/drawing/2014/main" id="{49D0C45B-29C2-B71F-161E-F2D55800F2F2}"/>
                  </a:ext>
                </a:extLst>
              </p:cNvPr>
              <p:cNvPicPr/>
              <p:nvPr/>
            </p:nvPicPr>
            <p:blipFill>
              <a:blip r:embed="rId4"/>
              <a:stretch>
                <a:fillRect/>
              </a:stretch>
            </p:blipFill>
            <p:spPr>
              <a:xfrm>
                <a:off x="5060723" y="4846007"/>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527BCBA6-1916-A26D-A04E-28959AEB29C4}"/>
                  </a:ext>
                </a:extLst>
              </p14:cNvPr>
              <p14:cNvContentPartPr/>
              <p14:nvPr/>
            </p14:nvContentPartPr>
            <p14:xfrm>
              <a:off x="4285643" y="819047"/>
              <a:ext cx="360" cy="360"/>
            </p14:xfrm>
          </p:contentPart>
        </mc:Choice>
        <mc:Fallback xmlns="">
          <p:pic>
            <p:nvPicPr>
              <p:cNvPr id="11" name="Ink 10">
                <a:extLst>
                  <a:ext uri="{FF2B5EF4-FFF2-40B4-BE49-F238E27FC236}">
                    <a16:creationId xmlns:a16="http://schemas.microsoft.com/office/drawing/2014/main" id="{527BCBA6-1916-A26D-A04E-28959AEB29C4}"/>
                  </a:ext>
                </a:extLst>
              </p:cNvPr>
              <p:cNvPicPr/>
              <p:nvPr/>
            </p:nvPicPr>
            <p:blipFill>
              <a:blip r:embed="rId4"/>
              <a:stretch>
                <a:fillRect/>
              </a:stretch>
            </p:blipFill>
            <p:spPr>
              <a:xfrm>
                <a:off x="4249643" y="783047"/>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2" name="Ink 11">
                <a:extLst>
                  <a:ext uri="{FF2B5EF4-FFF2-40B4-BE49-F238E27FC236}">
                    <a16:creationId xmlns:a16="http://schemas.microsoft.com/office/drawing/2014/main" id="{3549603F-68C1-03E5-9A6E-8B04BB38B79C}"/>
                  </a:ext>
                </a:extLst>
              </p14:cNvPr>
              <p14:cNvContentPartPr/>
              <p14:nvPr/>
            </p14:nvContentPartPr>
            <p14:xfrm>
              <a:off x="4595963" y="1216127"/>
              <a:ext cx="360" cy="360"/>
            </p14:xfrm>
          </p:contentPart>
        </mc:Choice>
        <mc:Fallback xmlns="">
          <p:pic>
            <p:nvPicPr>
              <p:cNvPr id="12" name="Ink 11">
                <a:extLst>
                  <a:ext uri="{FF2B5EF4-FFF2-40B4-BE49-F238E27FC236}">
                    <a16:creationId xmlns:a16="http://schemas.microsoft.com/office/drawing/2014/main" id="{3549603F-68C1-03E5-9A6E-8B04BB38B79C}"/>
                  </a:ext>
                </a:extLst>
              </p:cNvPr>
              <p:cNvPicPr/>
              <p:nvPr/>
            </p:nvPicPr>
            <p:blipFill>
              <a:blip r:embed="rId4"/>
              <a:stretch>
                <a:fillRect/>
              </a:stretch>
            </p:blipFill>
            <p:spPr>
              <a:xfrm>
                <a:off x="4559963" y="1180127"/>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565940F3-FED2-49D1-615E-A5475B6AD176}"/>
                  </a:ext>
                </a:extLst>
              </p14:cNvPr>
              <p14:cNvContentPartPr/>
              <p14:nvPr/>
            </p14:nvContentPartPr>
            <p14:xfrm>
              <a:off x="6098243" y="1128647"/>
              <a:ext cx="360" cy="360"/>
            </p14:xfrm>
          </p:contentPart>
        </mc:Choice>
        <mc:Fallback xmlns="">
          <p:pic>
            <p:nvPicPr>
              <p:cNvPr id="13" name="Ink 12">
                <a:extLst>
                  <a:ext uri="{FF2B5EF4-FFF2-40B4-BE49-F238E27FC236}">
                    <a16:creationId xmlns:a16="http://schemas.microsoft.com/office/drawing/2014/main" id="{565940F3-FED2-49D1-615E-A5475B6AD176}"/>
                  </a:ext>
                </a:extLst>
              </p:cNvPr>
              <p:cNvPicPr/>
              <p:nvPr/>
            </p:nvPicPr>
            <p:blipFill>
              <a:blip r:embed="rId4"/>
              <a:stretch>
                <a:fillRect/>
              </a:stretch>
            </p:blipFill>
            <p:spPr>
              <a:xfrm>
                <a:off x="6062243" y="1092647"/>
                <a:ext cx="72000" cy="72000"/>
              </a:xfrm>
              <a:prstGeom prst="rect">
                <a:avLst/>
              </a:prstGeom>
            </p:spPr>
          </p:pic>
        </mc:Fallback>
      </mc:AlternateContent>
      <p:sp>
        <p:nvSpPr>
          <p:cNvPr id="15" name="TextBox 14">
            <a:extLst>
              <a:ext uri="{FF2B5EF4-FFF2-40B4-BE49-F238E27FC236}">
                <a16:creationId xmlns:a16="http://schemas.microsoft.com/office/drawing/2014/main" id="{A18DEDF9-8C8F-D41E-7324-23F9C3A99732}"/>
              </a:ext>
            </a:extLst>
          </p:cNvPr>
          <p:cNvSpPr txBox="1"/>
          <p:nvPr/>
        </p:nvSpPr>
        <p:spPr>
          <a:xfrm>
            <a:off x="2526957" y="819047"/>
            <a:ext cx="8498663" cy="5170646"/>
          </a:xfrm>
          <a:prstGeom prst="rect">
            <a:avLst/>
          </a:prstGeom>
          <a:noFill/>
        </p:spPr>
        <p:txBody>
          <a:bodyPr wrap="square" rtlCol="0">
            <a:spAutoFit/>
          </a:bodyPr>
          <a:lstStyle/>
          <a:p>
            <a:pPr marL="342900" lvl="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have done our survey design to send out across Hampshire to people who have a learning disability</a:t>
            </a:r>
          </a:p>
          <a:p>
            <a:pPr marL="342900" lvl="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Our plan is to visit our own groups for feedback and in house day services to get feedback across the county in settings where support can be given to complete the surveys</a:t>
            </a:r>
          </a:p>
          <a:p>
            <a:pPr marL="342900" lvl="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also have a QR code and have put the survey on our website so we can show and tell individuals</a:t>
            </a:r>
          </a:p>
          <a:p>
            <a:pPr marL="342900" lvl="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want to make posters with the QR code so that people can find out about the survey in more places </a:t>
            </a:r>
          </a:p>
          <a:p>
            <a:pPr marL="342900" lvl="0" indent="-34290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solidFill>
                  <a:srgbClr val="4F2454"/>
                </a:solidFill>
                <a:latin typeface="Arial" panose="020B0604020202020204" pitchFamily="34" charset="0"/>
                <a:cs typeface="Arial" panose="020B0604020202020204" pitchFamily="34" charset="0"/>
              </a:rPr>
              <a:t>We also promoted the Partnership at the Romsey Show</a:t>
            </a:r>
          </a:p>
        </p:txBody>
      </p:sp>
      <p:sp>
        <p:nvSpPr>
          <p:cNvPr id="4" name="TextBox 3">
            <a:extLst>
              <a:ext uri="{FF2B5EF4-FFF2-40B4-BE49-F238E27FC236}">
                <a16:creationId xmlns:a16="http://schemas.microsoft.com/office/drawing/2014/main" id="{FC5CDD77-37A7-B1F4-5371-49F1E8156903}"/>
              </a:ext>
            </a:extLst>
          </p:cNvPr>
          <p:cNvSpPr txBox="1"/>
          <p:nvPr/>
        </p:nvSpPr>
        <p:spPr>
          <a:xfrm>
            <a:off x="279250" y="325793"/>
            <a:ext cx="2890670" cy="369332"/>
          </a:xfrm>
          <a:prstGeom prst="rect">
            <a:avLst/>
          </a:prstGeom>
          <a:noFill/>
        </p:spPr>
        <p:txBody>
          <a:bodyPr wrap="square" rtlCol="0">
            <a:spAutoFit/>
          </a:bodyPr>
          <a:lstStyle/>
          <a:p>
            <a:pPr lvl="0"/>
            <a:r>
              <a:rPr lang="en-GB" b="1" dirty="0">
                <a:solidFill>
                  <a:schemeClr val="accent1">
                    <a:lumMod val="75000"/>
                  </a:schemeClr>
                </a:solidFill>
                <a:latin typeface="Arial" panose="020B0604020202020204" pitchFamily="34" charset="0"/>
                <a:cs typeface="Arial" panose="020B0604020202020204" pitchFamily="34" charset="0"/>
              </a:rPr>
              <a:t>C</a:t>
            </a:r>
            <a:r>
              <a:rPr lang="en-GB" sz="1800" b="1" dirty="0">
                <a:solidFill>
                  <a:schemeClr val="accent1">
                    <a:lumMod val="75000"/>
                  </a:schemeClr>
                </a:solidFill>
                <a:latin typeface="Arial" panose="020B0604020202020204" pitchFamily="34" charset="0"/>
                <a:cs typeface="Arial" panose="020B0604020202020204" pitchFamily="34" charset="0"/>
              </a:rPr>
              <a:t>ommunications Group</a:t>
            </a:r>
          </a:p>
        </p:txBody>
      </p:sp>
      <p:pic>
        <p:nvPicPr>
          <p:cNvPr id="16" name="Picture 15">
            <a:extLst>
              <a:ext uri="{FF2B5EF4-FFF2-40B4-BE49-F238E27FC236}">
                <a16:creationId xmlns:a16="http://schemas.microsoft.com/office/drawing/2014/main" id="{9C373076-B208-E22B-9421-7C2E61605A14}"/>
              </a:ext>
            </a:extLst>
          </p:cNvPr>
          <p:cNvPicPr>
            <a:picLocks noChangeAspect="1"/>
          </p:cNvPicPr>
          <p:nvPr/>
        </p:nvPicPr>
        <p:blipFill rotWithShape="1">
          <a:blip r:embed="rId8"/>
          <a:srcRect t="49986" r="65626" b="5553"/>
          <a:stretch/>
        </p:blipFill>
        <p:spPr>
          <a:xfrm>
            <a:off x="950206" y="2411249"/>
            <a:ext cx="1080551" cy="931750"/>
          </a:xfrm>
          <a:prstGeom prst="rect">
            <a:avLst/>
          </a:prstGeom>
        </p:spPr>
      </p:pic>
      <p:pic>
        <p:nvPicPr>
          <p:cNvPr id="3076" name="Picture 4" descr="Woman holding a questionnaire with the Not sure box ticked">
            <a:extLst>
              <a:ext uri="{FF2B5EF4-FFF2-40B4-BE49-F238E27FC236}">
                <a16:creationId xmlns:a16="http://schemas.microsoft.com/office/drawing/2014/main" id="{DD48D961-BAE6-4156-9CF3-65FDE659630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50206" y="937376"/>
            <a:ext cx="1080551" cy="108055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E4A6642-7714-37AA-296F-23C8C1C1BAB1}"/>
              </a:ext>
            </a:extLst>
          </p:cNvPr>
          <p:cNvSpPr txBox="1"/>
          <p:nvPr/>
        </p:nvSpPr>
        <p:spPr>
          <a:xfrm>
            <a:off x="10718213" y="346706"/>
            <a:ext cx="1416996" cy="369332"/>
          </a:xfrm>
          <a:prstGeom prst="rect">
            <a:avLst/>
          </a:prstGeom>
          <a:noFill/>
        </p:spPr>
        <p:txBody>
          <a:bodyPr wrap="square" rtlCol="0">
            <a:spAutoFit/>
          </a:bodyPr>
          <a:lstStyle/>
          <a:p>
            <a:r>
              <a:rPr lang="en-GB" dirty="0"/>
              <a:t>Katie</a:t>
            </a:r>
          </a:p>
        </p:txBody>
      </p:sp>
      <p:pic>
        <p:nvPicPr>
          <p:cNvPr id="8" name="Picture 7">
            <a:extLst>
              <a:ext uri="{FF2B5EF4-FFF2-40B4-BE49-F238E27FC236}">
                <a16:creationId xmlns:a16="http://schemas.microsoft.com/office/drawing/2014/main" id="{9E24913B-52F5-D595-1657-7D98F79826FC}"/>
              </a:ext>
            </a:extLst>
          </p:cNvPr>
          <p:cNvPicPr>
            <a:picLocks noChangeAspect="1"/>
          </p:cNvPicPr>
          <p:nvPr/>
        </p:nvPicPr>
        <p:blipFill>
          <a:blip r:embed="rId10"/>
          <a:stretch>
            <a:fillRect/>
          </a:stretch>
        </p:blipFill>
        <p:spPr>
          <a:xfrm>
            <a:off x="1024605" y="3758480"/>
            <a:ext cx="1006152" cy="1006152"/>
          </a:xfrm>
          <a:prstGeom prst="rect">
            <a:avLst/>
          </a:prstGeom>
        </p:spPr>
      </p:pic>
      <p:pic>
        <p:nvPicPr>
          <p:cNvPr id="9" name="Picture 8">
            <a:extLst>
              <a:ext uri="{FF2B5EF4-FFF2-40B4-BE49-F238E27FC236}">
                <a16:creationId xmlns:a16="http://schemas.microsoft.com/office/drawing/2014/main" id="{42E63403-8EB6-E7A6-A738-5B25EBFFEF17}"/>
              </a:ext>
            </a:extLst>
          </p:cNvPr>
          <p:cNvPicPr>
            <a:picLocks noChangeAspect="1"/>
          </p:cNvPicPr>
          <p:nvPr/>
        </p:nvPicPr>
        <p:blipFill>
          <a:blip r:embed="rId11" r:link="rId12" cstate="print">
            <a:extLst>
              <a:ext uri="{28A0092B-C50C-407E-A947-70E740481C1C}">
                <a14:useLocalDpi xmlns:a14="http://schemas.microsoft.com/office/drawing/2010/main" val="0"/>
              </a:ext>
            </a:extLst>
          </a:blip>
          <a:srcRect/>
          <a:stretch>
            <a:fillRect/>
          </a:stretch>
        </p:blipFill>
        <p:spPr bwMode="auto">
          <a:xfrm>
            <a:off x="950206" y="5254514"/>
            <a:ext cx="1250516" cy="937960"/>
          </a:xfrm>
          <a:prstGeom prst="rect">
            <a:avLst/>
          </a:prstGeom>
          <a:noFill/>
          <a:ln>
            <a:noFill/>
          </a:ln>
        </p:spPr>
      </p:pic>
    </p:spTree>
    <p:extLst>
      <p:ext uri="{BB962C8B-B14F-4D97-AF65-F5344CB8AC3E}">
        <p14:creationId xmlns:p14="http://schemas.microsoft.com/office/powerpoint/2010/main" val="4403641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220133" y="290062"/>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p:sp>
        <p:nvSpPr>
          <p:cNvPr id="10" name="TextBox 9">
            <a:extLst>
              <a:ext uri="{FF2B5EF4-FFF2-40B4-BE49-F238E27FC236}">
                <a16:creationId xmlns:a16="http://schemas.microsoft.com/office/drawing/2014/main" id="{975EDE8D-82CE-F874-067E-8FDADA13F291}"/>
              </a:ext>
            </a:extLst>
          </p:cNvPr>
          <p:cNvSpPr txBox="1"/>
          <p:nvPr/>
        </p:nvSpPr>
        <p:spPr>
          <a:xfrm>
            <a:off x="2549370" y="592382"/>
            <a:ext cx="8316925" cy="5632311"/>
          </a:xfrm>
          <a:prstGeom prst="rect">
            <a:avLst/>
          </a:prstGeom>
          <a:noFill/>
        </p:spPr>
        <p:txBody>
          <a:bodyPr wrap="square" rtlCol="0">
            <a:spAutoFit/>
          </a:bodyPr>
          <a:lstStyle/>
          <a:p>
            <a:pPr lvl="0"/>
            <a:r>
              <a:rPr lang="en-GB" sz="2800" b="1" dirty="0">
                <a:solidFill>
                  <a:srgbClr val="00B050"/>
                </a:solidFill>
                <a:latin typeface="Arial" panose="020B0604020202020204" pitchFamily="34" charset="0"/>
                <a:cs typeface="Arial" panose="020B0604020202020204" pitchFamily="34" charset="0"/>
              </a:rPr>
              <a:t>   Health and Wellbeing Group</a:t>
            </a:r>
          </a:p>
          <a:p>
            <a:pPr lvl="0"/>
            <a:endParaRPr lang="en-GB" sz="2200" b="1" dirty="0">
              <a:solidFill>
                <a:srgbClr val="4F2454"/>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2200" dirty="0">
              <a:solidFill>
                <a:srgbClr val="4F2454"/>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We talked about eye tests and visiting the dentist, our experiences and what would help </a:t>
            </a:r>
          </a:p>
          <a:p>
            <a:pPr marL="285750" indent="-28575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We came up with some ideas and will think about how we can help others on visits to appointments</a:t>
            </a:r>
          </a:p>
          <a:p>
            <a:endParaRPr lang="en-GB" sz="2400" dirty="0"/>
          </a:p>
          <a:p>
            <a:endParaRPr lang="en-GB" sz="2200"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We invited Dr Gemma to meet with us and asked questions about annual health checks and she will be a regular visitor to this group to support on annual health checks</a:t>
            </a:r>
          </a:p>
        </p:txBody>
      </p:sp>
      <p:pic>
        <p:nvPicPr>
          <p:cNvPr id="4098" name="Picture 2" descr="Optician eye test3">
            <a:extLst>
              <a:ext uri="{FF2B5EF4-FFF2-40B4-BE49-F238E27FC236}">
                <a16:creationId xmlns:a16="http://schemas.microsoft.com/office/drawing/2014/main" id="{F88A1B12-50EB-2C9C-3C97-A196537A11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80" y="1484726"/>
            <a:ext cx="1746154" cy="1746154"/>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Idea4">
            <a:extLst>
              <a:ext uri="{FF2B5EF4-FFF2-40B4-BE49-F238E27FC236}">
                <a16:creationId xmlns:a16="http://schemas.microsoft.com/office/drawing/2014/main" id="{5916DD39-EAFF-8497-9097-125F4A4544C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102" name="Picture 6" descr="Idea4">
            <a:extLst>
              <a:ext uri="{FF2B5EF4-FFF2-40B4-BE49-F238E27FC236}">
                <a16:creationId xmlns:a16="http://schemas.microsoft.com/office/drawing/2014/main" id="{6C2C3204-6F1A-0AF1-6E3E-568C5D67D8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8824" y="3276600"/>
            <a:ext cx="1296749" cy="1296749"/>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GP Doctor 2">
            <a:extLst>
              <a:ext uri="{FF2B5EF4-FFF2-40B4-BE49-F238E27FC236}">
                <a16:creationId xmlns:a16="http://schemas.microsoft.com/office/drawing/2014/main" id="{68E040F2-3250-D62E-D27A-FD4D8425F5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8824" y="4896273"/>
            <a:ext cx="1328420" cy="132842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A3710CC-3FAC-C7E0-F243-05345784661A}"/>
              </a:ext>
            </a:extLst>
          </p:cNvPr>
          <p:cNvSpPr txBox="1"/>
          <p:nvPr/>
        </p:nvSpPr>
        <p:spPr>
          <a:xfrm>
            <a:off x="10718213" y="346706"/>
            <a:ext cx="1416996" cy="369332"/>
          </a:xfrm>
          <a:prstGeom prst="rect">
            <a:avLst/>
          </a:prstGeom>
          <a:noFill/>
        </p:spPr>
        <p:txBody>
          <a:bodyPr wrap="square" rtlCol="0">
            <a:spAutoFit/>
          </a:bodyPr>
          <a:lstStyle/>
          <a:p>
            <a:r>
              <a:rPr lang="en-GB" dirty="0"/>
              <a:t>Leon</a:t>
            </a:r>
          </a:p>
        </p:txBody>
      </p:sp>
    </p:spTree>
    <p:extLst>
      <p:ext uri="{BB962C8B-B14F-4D97-AF65-F5344CB8AC3E}">
        <p14:creationId xmlns:p14="http://schemas.microsoft.com/office/powerpoint/2010/main" val="2811469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220133" y="258531"/>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p:sp>
        <p:nvSpPr>
          <p:cNvPr id="10" name="TextBox 9">
            <a:extLst>
              <a:ext uri="{FF2B5EF4-FFF2-40B4-BE49-F238E27FC236}">
                <a16:creationId xmlns:a16="http://schemas.microsoft.com/office/drawing/2014/main" id="{975EDE8D-82CE-F874-067E-8FDADA13F291}"/>
              </a:ext>
            </a:extLst>
          </p:cNvPr>
          <p:cNvSpPr txBox="1"/>
          <p:nvPr/>
        </p:nvSpPr>
        <p:spPr>
          <a:xfrm>
            <a:off x="2392207" y="504497"/>
            <a:ext cx="8785250" cy="5170646"/>
          </a:xfrm>
          <a:prstGeom prst="rect">
            <a:avLst/>
          </a:prstGeom>
          <a:noFill/>
        </p:spPr>
        <p:txBody>
          <a:bodyPr wrap="square" rtlCol="0">
            <a:spAutoFit/>
          </a:bodyPr>
          <a:lstStyle/>
          <a:p>
            <a:pPr lvl="0"/>
            <a:endParaRPr lang="en-GB" sz="2200" b="1" dirty="0">
              <a:solidFill>
                <a:srgbClr val="4F2454"/>
              </a:solidFill>
              <a:latin typeface="Arial" panose="020B0604020202020204" pitchFamily="34" charset="0"/>
              <a:cs typeface="Arial" panose="020B0604020202020204" pitchFamily="34" charset="0"/>
            </a:endParaRPr>
          </a:p>
          <a:p>
            <a:pPr lvl="0"/>
            <a:endParaRPr lang="en-GB" sz="2200" dirty="0">
              <a:latin typeface="Arial" panose="020B0604020202020204" pitchFamily="34" charset="0"/>
              <a:cs typeface="Arial" panose="020B0604020202020204" pitchFamily="34" charset="0"/>
            </a:endParaRPr>
          </a:p>
          <a:p>
            <a:pPr lvl="0"/>
            <a:endParaRPr lang="en-GB" sz="2200" dirty="0">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latin typeface="Arial" panose="020B0604020202020204" pitchFamily="34" charset="0"/>
                <a:cs typeface="Arial" panose="020B0604020202020204" pitchFamily="34" charset="0"/>
              </a:rPr>
              <a:t>We talked about choosing two survey questions, it was very difficult to pick just two, but we did </a:t>
            </a:r>
          </a:p>
          <a:p>
            <a:pPr marL="342900" lvl="0" indent="-34290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lvl="0"/>
            <a:endParaRPr lang="en-GB" sz="2200" dirty="0">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latin typeface="Arial" panose="020B0604020202020204" pitchFamily="34" charset="0"/>
                <a:cs typeface="Arial" panose="020B0604020202020204" pitchFamily="34" charset="0"/>
              </a:rPr>
              <a:t>We think hospital signage is confusing and talked about that</a:t>
            </a:r>
          </a:p>
          <a:p>
            <a:pPr marL="342900" lvl="0" indent="-34290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342900" lvl="0" indent="-342900">
              <a:buFont typeface="Arial" panose="020B0604020202020204" pitchFamily="34" charset="0"/>
              <a:buChar char="•"/>
            </a:pPr>
            <a:r>
              <a:rPr lang="en-GB" sz="2200" dirty="0">
                <a:latin typeface="Arial" panose="020B0604020202020204" pitchFamily="34" charset="0"/>
                <a:cs typeface="Arial" panose="020B0604020202020204" pitchFamily="34" charset="0"/>
              </a:rPr>
              <a:t>We have had lots of ideas of what would help people to access health appointments and will be working on this with health colleagues</a:t>
            </a:r>
          </a:p>
        </p:txBody>
      </p:sp>
      <p:pic>
        <p:nvPicPr>
          <p:cNvPr id="5122" name="Picture 2" descr="Reception 2">
            <a:extLst>
              <a:ext uri="{FF2B5EF4-FFF2-40B4-BE49-F238E27FC236}">
                <a16:creationId xmlns:a16="http://schemas.microsoft.com/office/drawing/2014/main" id="{557AE6A8-07BE-822F-6E0A-28E9F8A72C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8231" y="2770357"/>
            <a:ext cx="1338118" cy="13381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14E07DA-4353-2159-8BCF-CA088DB57241}"/>
              </a:ext>
            </a:extLst>
          </p:cNvPr>
          <p:cNvSpPr txBox="1"/>
          <p:nvPr/>
        </p:nvSpPr>
        <p:spPr>
          <a:xfrm>
            <a:off x="394138" y="504497"/>
            <a:ext cx="3324422" cy="369332"/>
          </a:xfrm>
          <a:prstGeom prst="rect">
            <a:avLst/>
          </a:prstGeom>
          <a:noFill/>
        </p:spPr>
        <p:txBody>
          <a:bodyPr wrap="square" rtlCol="0">
            <a:spAutoFit/>
          </a:bodyPr>
          <a:lstStyle/>
          <a:p>
            <a:pPr lvl="0"/>
            <a:r>
              <a:rPr lang="en-GB" sz="1800" b="1" dirty="0">
                <a:solidFill>
                  <a:srgbClr val="00B050"/>
                </a:solidFill>
                <a:latin typeface="Arial" panose="020B0604020202020204" pitchFamily="34" charset="0"/>
                <a:cs typeface="Arial" panose="020B0604020202020204" pitchFamily="34" charset="0"/>
              </a:rPr>
              <a:t>Health and Wellbeing Group</a:t>
            </a:r>
          </a:p>
        </p:txBody>
      </p:sp>
      <p:pic>
        <p:nvPicPr>
          <p:cNvPr id="5" name="Picture 4" descr="Woman holding a questionnaire with the Not sure box ticked">
            <a:extLst>
              <a:ext uri="{FF2B5EF4-FFF2-40B4-BE49-F238E27FC236}">
                <a16:creationId xmlns:a16="http://schemas.microsoft.com/office/drawing/2014/main" id="{C14FF7B9-CA61-5FD7-CA18-A10EA43384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533" y="1119796"/>
            <a:ext cx="1239070" cy="123907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Pad Help 1">
            <a:extLst>
              <a:ext uri="{FF2B5EF4-FFF2-40B4-BE49-F238E27FC236}">
                <a16:creationId xmlns:a16="http://schemas.microsoft.com/office/drawing/2014/main" id="{C0B5929D-B2BD-EF1F-213C-50358D1DD5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349" y="4518087"/>
            <a:ext cx="1631975" cy="16319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EE9B02F-8C03-9439-68C8-E2F141183C2B}"/>
              </a:ext>
            </a:extLst>
          </p:cNvPr>
          <p:cNvSpPr txBox="1"/>
          <p:nvPr/>
        </p:nvSpPr>
        <p:spPr>
          <a:xfrm>
            <a:off x="10718213" y="346706"/>
            <a:ext cx="1416996" cy="369332"/>
          </a:xfrm>
          <a:prstGeom prst="rect">
            <a:avLst/>
          </a:prstGeom>
          <a:noFill/>
        </p:spPr>
        <p:txBody>
          <a:bodyPr wrap="square" rtlCol="0">
            <a:spAutoFit/>
          </a:bodyPr>
          <a:lstStyle/>
          <a:p>
            <a:r>
              <a:rPr lang="en-GB" dirty="0"/>
              <a:t>Leon</a:t>
            </a:r>
          </a:p>
        </p:txBody>
      </p:sp>
    </p:spTree>
    <p:extLst>
      <p:ext uri="{BB962C8B-B14F-4D97-AF65-F5344CB8AC3E}">
        <p14:creationId xmlns:p14="http://schemas.microsoft.com/office/powerpoint/2010/main" val="736095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3E8FF7-9EA9-74A1-3C38-10088832D917}"/>
              </a:ext>
            </a:extLst>
          </p:cNvPr>
          <p:cNvSpPr/>
          <p:nvPr/>
        </p:nvSpPr>
        <p:spPr>
          <a:xfrm>
            <a:off x="186267" y="236369"/>
            <a:ext cx="11785600" cy="6277876"/>
          </a:xfrm>
          <a:prstGeom prst="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E72ACAFC-513D-AD0C-A8AB-0A5CFDACD053}"/>
              </a:ext>
            </a:extLst>
          </p:cNvPr>
          <p:cNvPicPr>
            <a:picLocks noChangeAspect="1"/>
          </p:cNvPicPr>
          <p:nvPr/>
        </p:nvPicPr>
        <p:blipFill>
          <a:blip r:embed="rId2"/>
          <a:stretch>
            <a:fillRect/>
          </a:stretch>
        </p:blipFill>
        <p:spPr>
          <a:xfrm>
            <a:off x="10383047" y="5061414"/>
            <a:ext cx="1588820" cy="1404609"/>
          </a:xfrm>
          <a:prstGeom prst="rect">
            <a:avLst/>
          </a:prstGeom>
        </p:spPr>
      </p:pic>
      <p:sp>
        <p:nvSpPr>
          <p:cNvPr id="10" name="TextBox 9">
            <a:extLst>
              <a:ext uri="{FF2B5EF4-FFF2-40B4-BE49-F238E27FC236}">
                <a16:creationId xmlns:a16="http://schemas.microsoft.com/office/drawing/2014/main" id="{975EDE8D-82CE-F874-067E-8FDADA13F291}"/>
              </a:ext>
            </a:extLst>
          </p:cNvPr>
          <p:cNvSpPr txBox="1"/>
          <p:nvPr/>
        </p:nvSpPr>
        <p:spPr>
          <a:xfrm>
            <a:off x="2521867" y="529633"/>
            <a:ext cx="9339971" cy="523220"/>
          </a:xfrm>
          <a:prstGeom prst="rect">
            <a:avLst/>
          </a:prstGeom>
          <a:noFill/>
        </p:spPr>
        <p:txBody>
          <a:bodyPr wrap="square" rtlCol="0">
            <a:spAutoFit/>
          </a:bodyPr>
          <a:lstStyle/>
          <a:p>
            <a:pPr lvl="0"/>
            <a:r>
              <a:rPr lang="en-GB" sz="2800" b="1" dirty="0">
                <a:solidFill>
                  <a:srgbClr val="7030A0"/>
                </a:solidFill>
                <a:latin typeface="Arial" panose="020B0604020202020204" pitchFamily="34" charset="0"/>
                <a:cs typeface="Arial" panose="020B0604020202020204" pitchFamily="34" charset="0"/>
              </a:rPr>
              <a:t>   Being Safe Staying Safe</a:t>
            </a:r>
            <a:r>
              <a:rPr lang="en-GB" sz="2200" dirty="0">
                <a:solidFill>
                  <a:srgbClr val="4F2454"/>
                </a:solidFill>
                <a:latin typeface="Arial" panose="020B0604020202020204" pitchFamily="34" charset="0"/>
                <a:cs typeface="Arial" panose="020B0604020202020204" pitchFamily="34" charset="0"/>
              </a:rPr>
              <a:t>   </a:t>
            </a:r>
          </a:p>
        </p:txBody>
      </p:sp>
      <p:sp>
        <p:nvSpPr>
          <p:cNvPr id="2" name="TextBox 1">
            <a:extLst>
              <a:ext uri="{FF2B5EF4-FFF2-40B4-BE49-F238E27FC236}">
                <a16:creationId xmlns:a16="http://schemas.microsoft.com/office/drawing/2014/main" id="{7A4B0D3F-635A-57F4-D74C-9482BC71FFBF}"/>
              </a:ext>
            </a:extLst>
          </p:cNvPr>
          <p:cNvSpPr txBox="1"/>
          <p:nvPr/>
        </p:nvSpPr>
        <p:spPr>
          <a:xfrm>
            <a:off x="2254908" y="1052853"/>
            <a:ext cx="8965779" cy="5170646"/>
          </a:xfrm>
          <a:prstGeom prst="rect">
            <a:avLst/>
          </a:prstGeom>
          <a:noFill/>
        </p:spPr>
        <p:txBody>
          <a:bodyPr wrap="square" rtlCol="0">
            <a:spAutoFit/>
          </a:bodyPr>
          <a:lstStyle/>
          <a:p>
            <a:pPr lvl="0"/>
            <a:endParaRPr lang="en-GB" sz="2200" b="1" dirty="0">
              <a:solidFill>
                <a:srgbClr val="7030A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We had a presentation from </a:t>
            </a:r>
            <a:r>
              <a:rPr lang="en-GB" sz="2200" dirty="0" err="1">
                <a:latin typeface="Arial" panose="020B0604020202020204" pitchFamily="34" charset="0"/>
                <a:cs typeface="Arial" panose="020B0604020202020204" pitchFamily="34" charset="0"/>
              </a:rPr>
              <a:t>Argenti</a:t>
            </a:r>
            <a:r>
              <a:rPr lang="en-GB" sz="2200" dirty="0">
                <a:latin typeface="Arial" panose="020B0604020202020204" pitchFamily="34" charset="0"/>
                <a:cs typeface="Arial" panose="020B0604020202020204" pitchFamily="34" charset="0"/>
              </a:rPr>
              <a:t> about gadgets and how this can keep people safe</a:t>
            </a:r>
          </a:p>
          <a:p>
            <a:endParaRPr lang="en-GB" sz="2200"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200" dirty="0">
                <a:latin typeface="Arial" panose="020B0604020202020204" pitchFamily="34" charset="0"/>
                <a:cs typeface="Arial" panose="020B0604020202020204" pitchFamily="34" charset="0"/>
              </a:rPr>
              <a:t>We really liked the app for street walking and would like to add this to the website so others can be safe out and about</a:t>
            </a:r>
          </a:p>
          <a:p>
            <a:pPr marL="342900" indent="-34290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200" dirty="0">
                <a:latin typeface="Arial" panose="020B0604020202020204" pitchFamily="34" charset="0"/>
                <a:cs typeface="Arial" panose="020B0604020202020204" pitchFamily="34" charset="0"/>
              </a:rPr>
              <a:t>We learnt how Alexa can help as well and ways to use it</a:t>
            </a:r>
          </a:p>
          <a:p>
            <a:pPr marL="285750" indent="-28575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200" dirty="0">
                <a:latin typeface="Arial" panose="020B0604020202020204" pitchFamily="34" charset="0"/>
                <a:cs typeface="Arial" panose="020B0604020202020204" pitchFamily="34" charset="0"/>
              </a:rPr>
              <a:t>We talked about what makes us feel safe and the importance of testing alarms we have</a:t>
            </a:r>
          </a:p>
          <a:p>
            <a:pPr marL="285750" indent="-285750">
              <a:buFont typeface="Arial" panose="020B0604020202020204" pitchFamily="34" charset="0"/>
              <a:buChar char="•"/>
            </a:pPr>
            <a:endParaRPr lang="en-GB" sz="2200" dirty="0">
              <a:latin typeface="Arial" panose="020B0604020202020204" pitchFamily="34" charset="0"/>
              <a:cs typeface="Arial" panose="020B0604020202020204" pitchFamily="34" charset="0"/>
            </a:endParaRPr>
          </a:p>
        </p:txBody>
      </p:sp>
      <p:pic>
        <p:nvPicPr>
          <p:cNvPr id="3" name="Picture 6" descr="Safeguarding Alert">
            <a:extLst>
              <a:ext uri="{FF2B5EF4-FFF2-40B4-BE49-F238E27FC236}">
                <a16:creationId xmlns:a16="http://schemas.microsoft.com/office/drawing/2014/main" id="{63476E6A-8C5C-EED4-B18F-53287E439E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6180" y="1117440"/>
            <a:ext cx="969087" cy="96908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a:extLst>
              <a:ext uri="{FF2B5EF4-FFF2-40B4-BE49-F238E27FC236}">
                <a16:creationId xmlns:a16="http://schemas.microsoft.com/office/drawing/2014/main" id="{A9839E2C-C15D-304E-0E00-77730AD86B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840" y="1886105"/>
            <a:ext cx="1200317" cy="438341"/>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Walk">
            <a:extLst>
              <a:ext uri="{FF2B5EF4-FFF2-40B4-BE49-F238E27FC236}">
                <a16:creationId xmlns:a16="http://schemas.microsoft.com/office/drawing/2014/main" id="{58B65855-666D-B72F-EE2D-0484FACDB5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9304" y="2581557"/>
            <a:ext cx="1098826" cy="1098826"/>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Smoke Alarm">
            <a:extLst>
              <a:ext uri="{FF2B5EF4-FFF2-40B4-BE49-F238E27FC236}">
                <a16:creationId xmlns:a16="http://schemas.microsoft.com/office/drawing/2014/main" id="{B8C02586-DC1C-DB89-3F5A-5E5C41D111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0290" y="5061414"/>
            <a:ext cx="952500" cy="95250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Alexa 1">
            <a:extLst>
              <a:ext uri="{FF2B5EF4-FFF2-40B4-BE49-F238E27FC236}">
                <a16:creationId xmlns:a16="http://schemas.microsoft.com/office/drawing/2014/main" id="{AFD25667-F79A-7211-4180-C63B08FEBE1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2586" y="3826068"/>
            <a:ext cx="952500" cy="952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08F92B9-F54D-F928-61C0-7F5E86AF680F}"/>
              </a:ext>
            </a:extLst>
          </p:cNvPr>
          <p:cNvSpPr txBox="1"/>
          <p:nvPr/>
        </p:nvSpPr>
        <p:spPr>
          <a:xfrm>
            <a:off x="10718213" y="346706"/>
            <a:ext cx="1416996" cy="369332"/>
          </a:xfrm>
          <a:prstGeom prst="rect">
            <a:avLst/>
          </a:prstGeom>
          <a:noFill/>
        </p:spPr>
        <p:txBody>
          <a:bodyPr wrap="square" rtlCol="0">
            <a:spAutoFit/>
          </a:bodyPr>
          <a:lstStyle/>
          <a:p>
            <a:r>
              <a:rPr lang="en-GB" dirty="0"/>
              <a:t>James</a:t>
            </a:r>
          </a:p>
        </p:txBody>
      </p:sp>
    </p:spTree>
    <p:extLst>
      <p:ext uri="{BB962C8B-B14F-4D97-AF65-F5344CB8AC3E}">
        <p14:creationId xmlns:p14="http://schemas.microsoft.com/office/powerpoint/2010/main" val="31531367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14471</TotalTime>
  <Words>1050</Words>
  <Application>Microsoft Office PowerPoint</Application>
  <PresentationFormat>Widescreen</PresentationFormat>
  <Paragraphs>166</Paragraphs>
  <Slides>13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-apple-system</vt: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HLDP 30 March 2022</dc:title>
  <dc:creator>Outterside, Stuart</dc:creator>
  <cp:lastModifiedBy>Lee, Amanda</cp:lastModifiedBy>
  <cp:revision>10</cp:revision>
  <cp:lastPrinted>2023-06-16T09:58:28Z</cp:lastPrinted>
  <dcterms:created xsi:type="dcterms:W3CDTF">2022-03-23T07:55:21Z</dcterms:created>
  <dcterms:modified xsi:type="dcterms:W3CDTF">2023-09-21T11:59:24Z</dcterms:modified>
</cp:coreProperties>
</file>