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275989-6BF3-4AC8-846A-CC33B286C0E9}" v="27" dt="2023-03-29T21:50:36.9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1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93A09-3541-39FB-E9EF-DAB155A1AC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494191-37B5-782D-4E12-DCFBDB62AA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C0652-9E37-9DC8-0094-FACFCA6B8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1F9B8-F81F-AF44-3372-26DD61811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253813-8486-8A4E-AB30-40946634D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86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54DDA-5AD1-A8CF-A764-57E573037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3FA3E2-9F9B-B6D7-CB82-2AB1F4BEA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4FE9E-DB4D-AEF6-E157-992FE65F5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F228C-6F36-D8CE-AF85-66907E9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D0346-EAE0-8446-17A8-63D93ADEF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6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69ADD9-C583-0737-1496-66959A80C3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024358-D374-1393-87F7-0980792520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0CF9A-CE25-5C1B-871B-67A04AE3F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513FE-3BF2-2C7D-DB6C-EA2EAD95A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450D2F-9456-F907-DBA4-99368884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37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CEB71-6ECD-46BD-6D40-0A056A09C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8306C-CAF9-4E18-74A1-B2DBF76E6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58BC4-E752-158F-9259-EC59BC76E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2DEA2-B7FC-3938-1282-9F2491C52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59C90-A026-62AA-3C25-79770CBE7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97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AC1B6-E725-3216-46DA-4F6C76256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71678-2886-829B-C003-4DA1FFE5E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877DA-A81B-B464-AADC-F776CB719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BBFB9-006B-AFE6-E398-DF5D6E0B8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27558-E534-B2FC-875B-9ADD7FA91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701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A5C6D-A4C7-80E8-E55D-2614ABFF0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3646A-13B8-74E7-8540-C766AFF24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AA1051-C4A6-5050-0A78-A784B043B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FF84AC-6BE7-EC51-80D9-48D0FC3C1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B366D-97DE-60F0-E28F-1789D2CA2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BF7D51-8915-8A17-F734-246878E04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47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AD95E-E79A-7C21-8EC8-99AEADE39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BA00B7-942C-EE10-DE14-DE9F0FCC9A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7B44AF-A189-CCBE-E2AD-17FB98B11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26B632-FF05-81F9-648D-94103E86F7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65DEF9-3921-D56B-74CE-A8A6ACDD8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68AF13-9B86-8307-A87F-B1CF0E9D7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BB56C3-2F73-D4F8-E883-B7FFC0BE7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AA6A6A-637C-8D01-30CE-8235B4662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31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E1325-54E5-064D-36DE-EBC5ED59C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DB16C3-86F9-9B90-34B5-51828ACD1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B2FC8A-67DD-4D57-CDE6-3B5AB36D8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97F2EC-7FDE-1705-E4EC-30C28ECB9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250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A9EC93-1687-0678-4196-8C448832E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9D3AE1-6608-DD39-1F6E-C4DCFA87F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D0D913-A323-FB06-CFDD-0F6D63CAD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710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D5DA2-2144-0694-7330-9B0F1394D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CE210-1FA3-9AC4-0C0C-8CCCA0BD6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82F8ED-B2A5-A0B3-5F37-20D95004F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11620-5128-589F-7F7C-B1AB5AEA5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912365-4058-671A-7C42-7D08C009F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69B0A-A18A-19D5-A4A0-7EA922634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33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9148F-74E8-71DD-E0AF-F801C3B87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DF57B9-5C4A-70E2-BB81-756F6C0B2D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0D73DB-552F-1CF3-4987-087481000E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7CB92-AEDA-B28F-C824-A559E6994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411DC4-5A31-6CAB-CFBB-ABDA4E7B2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E35D69-1B91-17FF-F40B-66477640B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13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9807CD-0E2F-6B79-14FB-172D081E9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729235-997F-10E2-4A06-A01B5418B9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AFCF98-BC07-6AFA-A159-79A4CB8587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CBB38-C39A-4096-9DD4-ACC30F7CC67D}" type="datetimeFigureOut">
              <a:rPr lang="en-GB" smtClean="0"/>
              <a:t>21/09/2023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BF914-1E10-EC59-BAA2-88BFD042B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BD493-2BF5-F635-C7B7-81B27F05B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B3496-6001-41BE-9F07-D111B84844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99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DB80F-D114-66FE-4189-BF7C2065C1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0DF53D-968C-AA6F-1E4A-9224F304BA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325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al month september">
            <a:extLst>
              <a:ext uri="{FF2B5EF4-FFF2-40B4-BE49-F238E27FC236}">
                <a16:creationId xmlns:a16="http://schemas.microsoft.com/office/drawing/2014/main" id="{05F4E67E-DAF8-33C8-63C7-A468BA516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387" y="698748"/>
            <a:ext cx="4000929" cy="400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Year 2023">
            <a:extLst>
              <a:ext uri="{FF2B5EF4-FFF2-40B4-BE49-F238E27FC236}">
                <a16:creationId xmlns:a16="http://schemas.microsoft.com/office/drawing/2014/main" id="{3EAF4C6A-A6FC-86D2-F894-8926127A04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5" t="6772" r="7723" b="12123"/>
          <a:stretch/>
        </p:blipFill>
        <p:spPr bwMode="auto">
          <a:xfrm>
            <a:off x="1872006" y="2680124"/>
            <a:ext cx="2807689" cy="261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al month december">
            <a:extLst>
              <a:ext uri="{FF2B5EF4-FFF2-40B4-BE49-F238E27FC236}">
                <a16:creationId xmlns:a16="http://schemas.microsoft.com/office/drawing/2014/main" id="{2BEB5866-DBBB-0925-7B3D-C97B13ABC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027" y="698747"/>
            <a:ext cx="4000929" cy="400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Year 2023">
            <a:extLst>
              <a:ext uri="{FF2B5EF4-FFF2-40B4-BE49-F238E27FC236}">
                <a16:creationId xmlns:a16="http://schemas.microsoft.com/office/drawing/2014/main" id="{70F5CDE4-3771-3F1C-DAC1-65C0AD2263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5" t="6772" r="7723" b="12123"/>
          <a:stretch/>
        </p:blipFill>
        <p:spPr bwMode="auto">
          <a:xfrm>
            <a:off x="7009646" y="2684280"/>
            <a:ext cx="2807689" cy="261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33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18407C2-355D-C9D5-D431-4D739D4A91A0}"/>
              </a:ext>
            </a:extLst>
          </p:cNvPr>
          <p:cNvGrpSpPr/>
          <p:nvPr/>
        </p:nvGrpSpPr>
        <p:grpSpPr>
          <a:xfrm>
            <a:off x="581773" y="673812"/>
            <a:ext cx="4000929" cy="4569577"/>
            <a:chOff x="581773" y="673812"/>
            <a:chExt cx="4000929" cy="4569577"/>
          </a:xfrm>
        </p:grpSpPr>
        <p:pic>
          <p:nvPicPr>
            <p:cNvPr id="1028" name="Picture 4" descr="Cal month june">
              <a:extLst>
                <a:ext uri="{FF2B5EF4-FFF2-40B4-BE49-F238E27FC236}">
                  <a16:creationId xmlns:a16="http://schemas.microsoft.com/office/drawing/2014/main" id="{D165F9B2-21E1-0F85-C902-CAADF3CC61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773" y="673812"/>
              <a:ext cx="4000929" cy="40009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Years 2022">
              <a:extLst>
                <a:ext uri="{FF2B5EF4-FFF2-40B4-BE49-F238E27FC236}">
                  <a16:creationId xmlns:a16="http://schemas.microsoft.com/office/drawing/2014/main" id="{25599DA0-1067-6AF8-0F9D-2079ED6B8A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51" t="27216" r="29925" b="30717"/>
            <a:stretch/>
          </p:blipFill>
          <p:spPr bwMode="auto">
            <a:xfrm>
              <a:off x="1159266" y="2540712"/>
              <a:ext cx="2899026" cy="2702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FD430BB-528E-6A32-B80A-0C11BC26EADF}"/>
              </a:ext>
            </a:extLst>
          </p:cNvPr>
          <p:cNvGrpSpPr/>
          <p:nvPr/>
        </p:nvGrpSpPr>
        <p:grpSpPr>
          <a:xfrm>
            <a:off x="5025773" y="673811"/>
            <a:ext cx="4000929" cy="4569578"/>
            <a:chOff x="5025773" y="673811"/>
            <a:chExt cx="4000929" cy="4569578"/>
          </a:xfrm>
        </p:grpSpPr>
        <p:pic>
          <p:nvPicPr>
            <p:cNvPr id="1030" name="Picture 6" descr="Cal month september">
              <a:extLst>
                <a:ext uri="{FF2B5EF4-FFF2-40B4-BE49-F238E27FC236}">
                  <a16:creationId xmlns:a16="http://schemas.microsoft.com/office/drawing/2014/main" id="{05F4E67E-DAF8-33C8-63C7-A468BA516E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5773" y="673811"/>
              <a:ext cx="4000929" cy="40009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2" descr="Years 2022">
              <a:extLst>
                <a:ext uri="{FF2B5EF4-FFF2-40B4-BE49-F238E27FC236}">
                  <a16:creationId xmlns:a16="http://schemas.microsoft.com/office/drawing/2014/main" id="{EF6F70D0-73D6-7342-B4A1-0A37CD7409F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51" t="27216" r="29925" b="30717"/>
            <a:stretch/>
          </p:blipFill>
          <p:spPr bwMode="auto">
            <a:xfrm>
              <a:off x="5576724" y="2540712"/>
              <a:ext cx="2899026" cy="2702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84486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EDAE74B-0DA3-64B7-A75E-AD8AAA5B3744}"/>
              </a:ext>
            </a:extLst>
          </p:cNvPr>
          <p:cNvGrpSpPr/>
          <p:nvPr/>
        </p:nvGrpSpPr>
        <p:grpSpPr>
          <a:xfrm>
            <a:off x="577492" y="673811"/>
            <a:ext cx="4000929" cy="4569578"/>
            <a:chOff x="577492" y="673811"/>
            <a:chExt cx="4000929" cy="4569578"/>
          </a:xfrm>
        </p:grpSpPr>
        <p:pic>
          <p:nvPicPr>
            <p:cNvPr id="2050" name="Picture 2" descr="Cal month december">
              <a:extLst>
                <a:ext uri="{FF2B5EF4-FFF2-40B4-BE49-F238E27FC236}">
                  <a16:creationId xmlns:a16="http://schemas.microsoft.com/office/drawing/2014/main" id="{A1C73518-A6D4-6FAC-62AA-B1301B03ED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2" y="673811"/>
              <a:ext cx="4000929" cy="40009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2" descr="Years 2022">
              <a:extLst>
                <a:ext uri="{FF2B5EF4-FFF2-40B4-BE49-F238E27FC236}">
                  <a16:creationId xmlns:a16="http://schemas.microsoft.com/office/drawing/2014/main" id="{25599DA0-1067-6AF8-0F9D-2079ED6B8A4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951" t="27216" r="29925" b="30717"/>
            <a:stretch/>
          </p:blipFill>
          <p:spPr bwMode="auto">
            <a:xfrm>
              <a:off x="1159266" y="2540712"/>
              <a:ext cx="2899026" cy="2702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265D201-FD16-34E9-9F39-A927766F94FE}"/>
              </a:ext>
            </a:extLst>
          </p:cNvPr>
          <p:cNvGrpSpPr/>
          <p:nvPr/>
        </p:nvGrpSpPr>
        <p:grpSpPr>
          <a:xfrm>
            <a:off x="5996164" y="673811"/>
            <a:ext cx="4000929" cy="4524200"/>
            <a:chOff x="4835274" y="673810"/>
            <a:chExt cx="4000929" cy="4524200"/>
          </a:xfrm>
        </p:grpSpPr>
        <p:pic>
          <p:nvPicPr>
            <p:cNvPr id="2052" name="Picture 4" descr="Cal month march">
              <a:extLst>
                <a:ext uri="{FF2B5EF4-FFF2-40B4-BE49-F238E27FC236}">
                  <a16:creationId xmlns:a16="http://schemas.microsoft.com/office/drawing/2014/main" id="{DDF7E331-851A-5541-F074-85705A4D1E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5274" y="673810"/>
              <a:ext cx="4000929" cy="40009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Year 2023">
              <a:extLst>
                <a:ext uri="{FF2B5EF4-FFF2-40B4-BE49-F238E27FC236}">
                  <a16:creationId xmlns:a16="http://schemas.microsoft.com/office/drawing/2014/main" id="{7FC34D1A-B267-5F8D-EAAD-F2D52771EB2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95" t="6772" r="7723" b="12123"/>
            <a:stretch/>
          </p:blipFill>
          <p:spPr bwMode="auto">
            <a:xfrm>
              <a:off x="5431893" y="2586090"/>
              <a:ext cx="2807689" cy="2611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20988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Lee, Amanda</dc:creator>
  <cp:lastModifiedBy>Lee, Amanda</cp:lastModifiedBy>
  <cp:revision>2</cp:revision>
  <dcterms:created xsi:type="dcterms:W3CDTF">2023-03-29T21:00:24Z</dcterms:created>
  <dcterms:modified xsi:type="dcterms:W3CDTF">2023-09-21T07:34:10Z</dcterms:modified>
</cp:coreProperties>
</file>