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D61755-0D53-435B-8CD9-F81189864C3A}" v="26" dt="2023-06-27T22:46:23.4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3" d="100"/>
          <a:sy n="63" d="100"/>
        </p:scale>
        <p:origin x="764"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e, Amanda" userId="3c6a7366-bfd8-4f28-88d6-847aaea257c5" providerId="ADAL" clId="{53D61755-0D53-435B-8CD9-F81189864C3A}"/>
    <pc:docChg chg="custSel modSld">
      <pc:chgData name="Lee, Amanda" userId="3c6a7366-bfd8-4f28-88d6-847aaea257c5" providerId="ADAL" clId="{53D61755-0D53-435B-8CD9-F81189864C3A}" dt="2023-06-27T22:46:58.436" v="234" actId="14100"/>
      <pc:docMkLst>
        <pc:docMk/>
      </pc:docMkLst>
      <pc:sldChg chg="delSp modSp mod">
        <pc:chgData name="Lee, Amanda" userId="3c6a7366-bfd8-4f28-88d6-847aaea257c5" providerId="ADAL" clId="{53D61755-0D53-435B-8CD9-F81189864C3A}" dt="2023-06-27T22:44:47.271" v="98" actId="1076"/>
        <pc:sldMkLst>
          <pc:docMk/>
          <pc:sldMk cId="3873646832" sldId="257"/>
        </pc:sldMkLst>
        <pc:spChg chg="del mod">
          <ac:chgData name="Lee, Amanda" userId="3c6a7366-bfd8-4f28-88d6-847aaea257c5" providerId="ADAL" clId="{53D61755-0D53-435B-8CD9-F81189864C3A}" dt="2023-06-27T22:44:07.967" v="88" actId="478"/>
          <ac:spMkLst>
            <pc:docMk/>
            <pc:sldMk cId="3873646832" sldId="257"/>
            <ac:spMk id="2" creationId="{730D3DA9-D58D-053D-984F-811A5661E859}"/>
          </ac:spMkLst>
        </pc:spChg>
        <pc:spChg chg="mod">
          <ac:chgData name="Lee, Amanda" userId="3c6a7366-bfd8-4f28-88d6-847aaea257c5" providerId="ADAL" clId="{53D61755-0D53-435B-8CD9-F81189864C3A}" dt="2023-06-27T22:44:47.271" v="98" actId="1076"/>
          <ac:spMkLst>
            <pc:docMk/>
            <pc:sldMk cId="3873646832" sldId="257"/>
            <ac:spMk id="3" creationId="{19E94B86-C3B3-4663-BBCB-B5CF2AECAF85}"/>
          </ac:spMkLst>
        </pc:spChg>
        <pc:spChg chg="del">
          <ac:chgData name="Lee, Amanda" userId="3c6a7366-bfd8-4f28-88d6-847aaea257c5" providerId="ADAL" clId="{53D61755-0D53-435B-8CD9-F81189864C3A}" dt="2023-06-27T22:44:31.076" v="93" actId="478"/>
          <ac:spMkLst>
            <pc:docMk/>
            <pc:sldMk cId="3873646832" sldId="257"/>
            <ac:spMk id="5" creationId="{47C0FED5-498C-FD11-987F-50BBC8569304}"/>
          </ac:spMkLst>
        </pc:spChg>
        <pc:spChg chg="mod">
          <ac:chgData name="Lee, Amanda" userId="3c6a7366-bfd8-4f28-88d6-847aaea257c5" providerId="ADAL" clId="{53D61755-0D53-435B-8CD9-F81189864C3A}" dt="2023-06-27T22:44:18.778" v="91" actId="14100"/>
          <ac:spMkLst>
            <pc:docMk/>
            <pc:sldMk cId="3873646832" sldId="257"/>
            <ac:spMk id="13" creationId="{C0AFF34C-DD36-435A-B88A-B2FE689762F4}"/>
          </ac:spMkLst>
        </pc:spChg>
        <pc:grpChg chg="del">
          <ac:chgData name="Lee, Amanda" userId="3c6a7366-bfd8-4f28-88d6-847aaea257c5" providerId="ADAL" clId="{53D61755-0D53-435B-8CD9-F81189864C3A}" dt="2023-06-27T22:43:26.535" v="77" actId="478"/>
          <ac:grpSpMkLst>
            <pc:docMk/>
            <pc:sldMk cId="3873646832" sldId="257"/>
            <ac:grpSpMk id="23" creationId="{92440654-D62E-0C51-08B7-6D185BE64C20}"/>
          </ac:grpSpMkLst>
        </pc:grpChg>
        <pc:picChg chg="del">
          <ac:chgData name="Lee, Amanda" userId="3c6a7366-bfd8-4f28-88d6-847aaea257c5" providerId="ADAL" clId="{53D61755-0D53-435B-8CD9-F81189864C3A}" dt="2023-06-27T22:43:04.006" v="63" actId="478"/>
          <ac:picMkLst>
            <pc:docMk/>
            <pc:sldMk cId="3873646832" sldId="257"/>
            <ac:picMk id="6" creationId="{16573F03-42BA-BCE2-75E9-976662E78AC8}"/>
          </ac:picMkLst>
        </pc:picChg>
        <pc:picChg chg="del">
          <ac:chgData name="Lee, Amanda" userId="3c6a7366-bfd8-4f28-88d6-847aaea257c5" providerId="ADAL" clId="{53D61755-0D53-435B-8CD9-F81189864C3A}" dt="2023-06-27T22:44:28.394" v="92" actId="478"/>
          <ac:picMkLst>
            <pc:docMk/>
            <pc:sldMk cId="3873646832" sldId="257"/>
            <ac:picMk id="7" creationId="{BFCC8F1D-EF3C-08E6-5CD7-F437DF8EB47A}"/>
          </ac:picMkLst>
        </pc:picChg>
        <pc:picChg chg="mod">
          <ac:chgData name="Lee, Amanda" userId="3c6a7366-bfd8-4f28-88d6-847aaea257c5" providerId="ADAL" clId="{53D61755-0D53-435B-8CD9-F81189864C3A}" dt="2023-06-27T22:44:14.847" v="90" actId="1076"/>
          <ac:picMkLst>
            <pc:docMk/>
            <pc:sldMk cId="3873646832" sldId="257"/>
            <ac:picMk id="8" creationId="{73D6CB79-4228-3E42-DD2C-B9FA8EFE2B10}"/>
          </ac:picMkLst>
        </pc:picChg>
        <pc:picChg chg="del">
          <ac:chgData name="Lee, Amanda" userId="3c6a7366-bfd8-4f28-88d6-847aaea257c5" providerId="ADAL" clId="{53D61755-0D53-435B-8CD9-F81189864C3A}" dt="2023-06-27T22:43:23.252" v="76" actId="478"/>
          <ac:picMkLst>
            <pc:docMk/>
            <pc:sldMk cId="3873646832" sldId="257"/>
            <ac:picMk id="17" creationId="{277290EB-F0BD-B953-5D55-4ADAA665D1CA}"/>
          </ac:picMkLst>
        </pc:picChg>
        <pc:picChg chg="del">
          <ac:chgData name="Lee, Amanda" userId="3c6a7366-bfd8-4f28-88d6-847aaea257c5" providerId="ADAL" clId="{53D61755-0D53-435B-8CD9-F81189864C3A}" dt="2023-06-27T22:44:35.656" v="95" actId="478"/>
          <ac:picMkLst>
            <pc:docMk/>
            <pc:sldMk cId="3873646832" sldId="257"/>
            <ac:picMk id="19" creationId="{54379733-F9F6-1F37-7351-ECB2EF0FA5A0}"/>
          </ac:picMkLst>
        </pc:picChg>
        <pc:picChg chg="del">
          <ac:chgData name="Lee, Amanda" userId="3c6a7366-bfd8-4f28-88d6-847aaea257c5" providerId="ADAL" clId="{53D61755-0D53-435B-8CD9-F81189864C3A}" dt="2023-06-27T22:44:33.635" v="94" actId="478"/>
          <ac:picMkLst>
            <pc:docMk/>
            <pc:sldMk cId="3873646832" sldId="257"/>
            <ac:picMk id="20" creationId="{BEFE20D8-DE03-823A-9A79-17BDFA5D75E6}"/>
          </ac:picMkLst>
        </pc:picChg>
        <pc:picChg chg="mod">
          <ac:chgData name="Lee, Amanda" userId="3c6a7366-bfd8-4f28-88d6-847aaea257c5" providerId="ADAL" clId="{53D61755-0D53-435B-8CD9-F81189864C3A}" dt="2023-06-27T22:44:11.925" v="89" actId="1076"/>
          <ac:picMkLst>
            <pc:docMk/>
            <pc:sldMk cId="3873646832" sldId="257"/>
            <ac:picMk id="1026" creationId="{CFA9C5B1-14BD-2284-6616-C893F1E086F8}"/>
          </ac:picMkLst>
        </pc:picChg>
        <pc:picChg chg="mod">
          <ac:chgData name="Lee, Amanda" userId="3c6a7366-bfd8-4f28-88d6-847aaea257c5" providerId="ADAL" clId="{53D61755-0D53-435B-8CD9-F81189864C3A}" dt="2023-06-27T22:44:38.663" v="96" actId="1076"/>
          <ac:picMkLst>
            <pc:docMk/>
            <pc:sldMk cId="3873646832" sldId="257"/>
            <ac:picMk id="1028" creationId="{C877854C-C511-6C15-AC02-CB48A8BD6A3B}"/>
          </ac:picMkLst>
        </pc:picChg>
        <pc:picChg chg="del">
          <ac:chgData name="Lee, Amanda" userId="3c6a7366-bfd8-4f28-88d6-847aaea257c5" providerId="ADAL" clId="{53D61755-0D53-435B-8CD9-F81189864C3A}" dt="2023-06-27T22:43:19.523" v="75" actId="478"/>
          <ac:picMkLst>
            <pc:docMk/>
            <pc:sldMk cId="3873646832" sldId="257"/>
            <ac:picMk id="1030" creationId="{36CD4D1E-3E84-D636-AF89-A82CCB2586E9}"/>
          </ac:picMkLst>
        </pc:picChg>
        <pc:picChg chg="del">
          <ac:chgData name="Lee, Amanda" userId="3c6a7366-bfd8-4f28-88d6-847aaea257c5" providerId="ADAL" clId="{53D61755-0D53-435B-8CD9-F81189864C3A}" dt="2023-06-27T22:43:42.852" v="81" actId="478"/>
          <ac:picMkLst>
            <pc:docMk/>
            <pc:sldMk cId="3873646832" sldId="257"/>
            <ac:picMk id="1032" creationId="{FE3B4722-9CE6-1DE5-E803-E1266921BA5F}"/>
          </ac:picMkLst>
        </pc:picChg>
        <pc:picChg chg="del">
          <ac:chgData name="Lee, Amanda" userId="3c6a7366-bfd8-4f28-88d6-847aaea257c5" providerId="ADAL" clId="{53D61755-0D53-435B-8CD9-F81189864C3A}" dt="2023-06-27T22:43:40.650" v="80" actId="478"/>
          <ac:picMkLst>
            <pc:docMk/>
            <pc:sldMk cId="3873646832" sldId="257"/>
            <ac:picMk id="1034" creationId="{ED183044-971D-9B1A-F2D4-E095C54D9930}"/>
          </ac:picMkLst>
        </pc:picChg>
      </pc:sldChg>
      <pc:sldChg chg="delSp modSp mod">
        <pc:chgData name="Lee, Amanda" userId="3c6a7366-bfd8-4f28-88d6-847aaea257c5" providerId="ADAL" clId="{53D61755-0D53-435B-8CD9-F81189864C3A}" dt="2023-06-27T22:46:58.436" v="234" actId="14100"/>
        <pc:sldMkLst>
          <pc:docMk/>
          <pc:sldMk cId="2625485488" sldId="258"/>
        </pc:sldMkLst>
        <pc:spChg chg="del">
          <ac:chgData name="Lee, Amanda" userId="3c6a7366-bfd8-4f28-88d6-847aaea257c5" providerId="ADAL" clId="{53D61755-0D53-435B-8CD9-F81189864C3A}" dt="2023-06-27T22:45:28.405" v="107" actId="478"/>
          <ac:spMkLst>
            <pc:docMk/>
            <pc:sldMk cId="2625485488" sldId="258"/>
            <ac:spMk id="2" creationId="{B41B233B-CA69-9450-7CCD-D756112691A9}"/>
          </ac:spMkLst>
        </pc:spChg>
        <pc:spChg chg="del">
          <ac:chgData name="Lee, Amanda" userId="3c6a7366-bfd8-4f28-88d6-847aaea257c5" providerId="ADAL" clId="{53D61755-0D53-435B-8CD9-F81189864C3A}" dt="2023-06-27T22:46:09.247" v="223" actId="478"/>
          <ac:spMkLst>
            <pc:docMk/>
            <pc:sldMk cId="2625485488" sldId="258"/>
            <ac:spMk id="3" creationId="{DE521258-B11A-DE70-4280-10210769C331}"/>
          </ac:spMkLst>
        </pc:spChg>
        <pc:spChg chg="mod">
          <ac:chgData name="Lee, Amanda" userId="3c6a7366-bfd8-4f28-88d6-847aaea257c5" providerId="ADAL" clId="{53D61755-0D53-435B-8CD9-F81189864C3A}" dt="2023-06-27T22:46:58.436" v="234" actId="14100"/>
          <ac:spMkLst>
            <pc:docMk/>
            <pc:sldMk cId="2625485488" sldId="258"/>
            <ac:spMk id="4" creationId="{EB916483-5D4D-3BBA-864B-91A512A245DF}"/>
          </ac:spMkLst>
        </pc:spChg>
        <pc:grpChg chg="del mod">
          <ac:chgData name="Lee, Amanda" userId="3c6a7366-bfd8-4f28-88d6-847aaea257c5" providerId="ADAL" clId="{53D61755-0D53-435B-8CD9-F81189864C3A}" dt="2023-06-27T22:45:25.042" v="106" actId="478"/>
          <ac:grpSpMkLst>
            <pc:docMk/>
            <pc:sldMk cId="2625485488" sldId="258"/>
            <ac:grpSpMk id="12" creationId="{4508C3DD-1426-CD10-3DD9-F5D1A8A0D3B8}"/>
          </ac:grpSpMkLst>
        </pc:grpChg>
        <pc:grpChg chg="del mod">
          <ac:chgData name="Lee, Amanda" userId="3c6a7366-bfd8-4f28-88d6-847aaea257c5" providerId="ADAL" clId="{53D61755-0D53-435B-8CD9-F81189864C3A}" dt="2023-06-27T22:46:15.740" v="225" actId="478"/>
          <ac:grpSpMkLst>
            <pc:docMk/>
            <pc:sldMk cId="2625485488" sldId="258"/>
            <ac:grpSpMk id="13" creationId="{18BF2EF6-113C-AC79-9898-752D6D43F18C}"/>
          </ac:grpSpMkLst>
        </pc:grpChg>
        <pc:grpChg chg="del mod">
          <ac:chgData name="Lee, Amanda" userId="3c6a7366-bfd8-4f28-88d6-847aaea257c5" providerId="ADAL" clId="{53D61755-0D53-435B-8CD9-F81189864C3A}" dt="2023-06-27T22:46:17.713" v="226" actId="478"/>
          <ac:grpSpMkLst>
            <pc:docMk/>
            <pc:sldMk cId="2625485488" sldId="258"/>
            <ac:grpSpMk id="14" creationId="{6804A695-90BC-8A29-0C18-B1B08BC15191}"/>
          </ac:grpSpMkLst>
        </pc:grpChg>
        <pc:picChg chg="del">
          <ac:chgData name="Lee, Amanda" userId="3c6a7366-bfd8-4f28-88d6-847aaea257c5" providerId="ADAL" clId="{53D61755-0D53-435B-8CD9-F81189864C3A}" dt="2023-06-27T22:46:05.396" v="222" actId="478"/>
          <ac:picMkLst>
            <pc:docMk/>
            <pc:sldMk cId="2625485488" sldId="258"/>
            <ac:picMk id="5" creationId="{B0948DC9-C621-FA1E-1686-3552B0056CB3}"/>
          </ac:picMkLst>
        </pc:picChg>
        <pc:picChg chg="del">
          <ac:chgData name="Lee, Amanda" userId="3c6a7366-bfd8-4f28-88d6-847aaea257c5" providerId="ADAL" clId="{53D61755-0D53-435B-8CD9-F81189864C3A}" dt="2023-06-27T22:46:12.441" v="224" actId="478"/>
          <ac:picMkLst>
            <pc:docMk/>
            <pc:sldMk cId="2625485488" sldId="258"/>
            <ac:picMk id="6" creationId="{B25B92E0-F03E-37CC-98CC-6535899618A6}"/>
          </ac:picMkLst>
        </pc:picChg>
        <pc:picChg chg="del mod">
          <ac:chgData name="Lee, Amanda" userId="3c6a7366-bfd8-4f28-88d6-847aaea257c5" providerId="ADAL" clId="{53D61755-0D53-435B-8CD9-F81189864C3A}" dt="2023-06-27T22:45:15.336" v="102" actId="478"/>
          <ac:picMkLst>
            <pc:docMk/>
            <pc:sldMk cId="2625485488" sldId="258"/>
            <ac:picMk id="7" creationId="{0BCDB61D-E7CC-CBDF-BA66-EB17814ACC35}"/>
          </ac:picMkLst>
        </pc:picChg>
        <pc:picChg chg="del mod">
          <ac:chgData name="Lee, Amanda" userId="3c6a7366-bfd8-4f28-88d6-847aaea257c5" providerId="ADAL" clId="{53D61755-0D53-435B-8CD9-F81189864C3A}" dt="2023-06-27T22:45:25.042" v="106" actId="478"/>
          <ac:picMkLst>
            <pc:docMk/>
            <pc:sldMk cId="2625485488" sldId="258"/>
            <ac:picMk id="9" creationId="{9A738580-107A-A2B2-9315-417F490AFBAD}"/>
          </ac:picMkLst>
        </pc:picChg>
        <pc:picChg chg="del">
          <ac:chgData name="Lee, Amanda" userId="3c6a7366-bfd8-4f28-88d6-847aaea257c5" providerId="ADAL" clId="{53D61755-0D53-435B-8CD9-F81189864C3A}" dt="2023-06-27T22:46:15.740" v="225" actId="478"/>
          <ac:picMkLst>
            <pc:docMk/>
            <pc:sldMk cId="2625485488" sldId="258"/>
            <ac:picMk id="10" creationId="{61F05FB8-C00E-3658-BD48-9C46ADC006A6}"/>
          </ac:picMkLst>
        </pc:picChg>
        <pc:picChg chg="del mod">
          <ac:chgData name="Lee, Amanda" userId="3c6a7366-bfd8-4f28-88d6-847aaea257c5" providerId="ADAL" clId="{53D61755-0D53-435B-8CD9-F81189864C3A}" dt="2023-06-27T22:46:17.713" v="226" actId="478"/>
          <ac:picMkLst>
            <pc:docMk/>
            <pc:sldMk cId="2625485488" sldId="258"/>
            <ac:picMk id="11" creationId="{0FD51458-3CA5-2F64-5907-77B83C3E4B11}"/>
          </ac:picMkLst>
        </pc:picChg>
        <pc:picChg chg="mod">
          <ac:chgData name="Lee, Amanda" userId="3c6a7366-bfd8-4f28-88d6-847aaea257c5" providerId="ADAL" clId="{53D61755-0D53-435B-8CD9-F81189864C3A}" dt="2023-06-27T22:46:23.445" v="228" actId="1076"/>
          <ac:picMkLst>
            <pc:docMk/>
            <pc:sldMk cId="2625485488" sldId="258"/>
            <ac:picMk id="2050" creationId="{D02EADBE-E87F-9338-5D8C-75F8C7C63FF7}"/>
          </ac:picMkLst>
        </pc:picChg>
        <pc:picChg chg="mod">
          <ac:chgData name="Lee, Amanda" userId="3c6a7366-bfd8-4f28-88d6-847aaea257c5" providerId="ADAL" clId="{53D61755-0D53-435B-8CD9-F81189864C3A}" dt="2023-06-27T22:45:30.273" v="108" actId="1076"/>
          <ac:picMkLst>
            <pc:docMk/>
            <pc:sldMk cId="2625485488" sldId="258"/>
            <ac:picMk id="2052" creationId="{7FF99FA1-CDA9-B769-05AB-9414DE49A508}"/>
          </ac:picMkLst>
        </pc:picChg>
        <pc:picChg chg="del mod">
          <ac:chgData name="Lee, Amanda" userId="3c6a7366-bfd8-4f28-88d6-847aaea257c5" providerId="ADAL" clId="{53D61755-0D53-435B-8CD9-F81189864C3A}" dt="2023-06-27T22:45:22.411" v="105" actId="478"/>
          <ac:picMkLst>
            <pc:docMk/>
            <pc:sldMk cId="2625485488" sldId="258"/>
            <ac:picMk id="2054" creationId="{BD0C627B-D70D-CD11-42D0-7BAE69F7729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D08D321-8818-41D4-BE47-B34E8DE69BC5}"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336079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08D321-8818-41D4-BE47-B34E8DE69BC5}"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756117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08D321-8818-41D4-BE47-B34E8DE69BC5}"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1305626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D08D321-8818-41D4-BE47-B34E8DE69BC5}"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846814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08D321-8818-41D4-BE47-B34E8DE69BC5}" type="datetimeFigureOut">
              <a:rPr lang="en-GB" smtClean="0"/>
              <a:t>27/06/2023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31868056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D08D321-8818-41D4-BE47-B34E8DE69BC5}"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1064815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D08D321-8818-41D4-BE47-B34E8DE69BC5}" type="datetimeFigureOut">
              <a:rPr lang="en-GB" smtClean="0"/>
              <a:t>27/06/2023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193580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08D321-8818-41D4-BE47-B34E8DE69BC5}" type="datetimeFigureOut">
              <a:rPr lang="en-GB" smtClean="0"/>
              <a:t>27/06/2023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232898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08D321-8818-41D4-BE47-B34E8DE69BC5}" type="datetimeFigureOut">
              <a:rPr lang="en-GB" smtClean="0"/>
              <a:t>27/06/2023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3385059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D08D321-8818-41D4-BE47-B34E8DE69BC5}"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137489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D08D321-8818-41D4-BE47-B34E8DE69BC5}" type="datetimeFigureOut">
              <a:rPr lang="en-GB" smtClean="0"/>
              <a:t>27/06/2023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D8512B2-F0C4-4C19-AD86-9278A0C18374}" type="slidenum">
              <a:rPr lang="en-GB" smtClean="0"/>
              <a:t>‹#›</a:t>
            </a:fld>
            <a:endParaRPr lang="en-GB"/>
          </a:p>
        </p:txBody>
      </p:sp>
    </p:spTree>
    <p:extLst>
      <p:ext uri="{BB962C8B-B14F-4D97-AF65-F5344CB8AC3E}">
        <p14:creationId xmlns:p14="http://schemas.microsoft.com/office/powerpoint/2010/main" val="2205862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08D321-8818-41D4-BE47-B34E8DE69BC5}" type="datetimeFigureOut">
              <a:rPr lang="en-GB" smtClean="0"/>
              <a:t>27/06/2023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8512B2-F0C4-4C19-AD86-9278A0C18374}" type="slidenum">
              <a:rPr lang="en-GB" smtClean="0"/>
              <a:t>‹#›</a:t>
            </a:fld>
            <a:endParaRPr lang="en-GB"/>
          </a:p>
        </p:txBody>
      </p:sp>
    </p:spTree>
    <p:extLst>
      <p:ext uri="{BB962C8B-B14F-4D97-AF65-F5344CB8AC3E}">
        <p14:creationId xmlns:p14="http://schemas.microsoft.com/office/powerpoint/2010/main" val="1879481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9E94B86-C3B3-4663-BBCB-B5CF2AECAF85}"/>
              </a:ext>
            </a:extLst>
          </p:cNvPr>
          <p:cNvSpPr>
            <a:spLocks noGrp="1"/>
          </p:cNvSpPr>
          <p:nvPr>
            <p:ph type="subTitle" idx="1"/>
          </p:nvPr>
        </p:nvSpPr>
        <p:spPr>
          <a:xfrm>
            <a:off x="4031397" y="420610"/>
            <a:ext cx="7706220" cy="5396005"/>
          </a:xfrm>
        </p:spPr>
        <p:txBody>
          <a:bodyPr>
            <a:normAutofit/>
          </a:bodyPr>
          <a:lstStyle/>
          <a:p>
            <a:pPr algn="l">
              <a:lnSpc>
                <a:spcPct val="108000"/>
              </a:lnSpc>
              <a:spcBef>
                <a:spcPts val="0"/>
              </a:spcBef>
            </a:pPr>
            <a:r>
              <a:rPr lang="en-GB" sz="2900" b="1" dirty="0">
                <a:solidFill>
                  <a:srgbClr val="0070C0"/>
                </a:solidFill>
                <a:ea typeface="Ebrima" panose="02000000000000000000" pitchFamily="2" charset="0"/>
                <a:cs typeface="Ebrima" panose="02000000000000000000" pitchFamily="2" charset="0"/>
              </a:rPr>
              <a:t>HLDP in person Meeting Rules</a:t>
            </a:r>
          </a:p>
          <a:p>
            <a:pPr algn="l">
              <a:lnSpc>
                <a:spcPct val="108000"/>
              </a:lnSpc>
              <a:spcBef>
                <a:spcPts val="0"/>
              </a:spcBef>
            </a:pPr>
            <a:endParaRPr lang="en-GB" sz="2000" b="1" dirty="0">
              <a:solidFill>
                <a:srgbClr val="0070C0"/>
              </a:solidFill>
              <a:ea typeface="Ebrima" panose="02000000000000000000" pitchFamily="2" charset="0"/>
              <a:cs typeface="Ebrima" panose="02000000000000000000" pitchFamily="2" charset="0"/>
            </a:endParaRPr>
          </a:p>
          <a:p>
            <a:pPr algn="l">
              <a:lnSpc>
                <a:spcPct val="108000"/>
              </a:lnSpc>
              <a:spcBef>
                <a:spcPts val="0"/>
              </a:spcBef>
            </a:pPr>
            <a:endParaRPr lang="en-GB" sz="2000" b="1" dirty="0">
              <a:solidFill>
                <a:srgbClr val="0070C0"/>
              </a:solidFill>
              <a:ea typeface="Ebrima" panose="02000000000000000000" pitchFamily="2" charset="0"/>
              <a:cs typeface="Ebrima" panose="02000000000000000000" pitchFamily="2" charset="0"/>
            </a:endParaRPr>
          </a:p>
          <a:p>
            <a:pPr algn="l">
              <a:lnSpc>
                <a:spcPct val="108000"/>
              </a:lnSpc>
              <a:spcBef>
                <a:spcPts val="0"/>
              </a:spcBef>
            </a:pPr>
            <a:endParaRPr lang="en-GB" sz="400" b="1" dirty="0">
              <a:ea typeface="Ebrima" panose="02000000000000000000" pitchFamily="2" charset="0"/>
              <a:cs typeface="Ebrima" panose="02000000000000000000" pitchFamily="2" charset="0"/>
            </a:endParaRPr>
          </a:p>
          <a:p>
            <a:pPr algn="l">
              <a:lnSpc>
                <a:spcPct val="108000"/>
              </a:lnSpc>
              <a:spcBef>
                <a:spcPts val="0"/>
              </a:spcBef>
            </a:pPr>
            <a:r>
              <a:rPr lang="en-GB" sz="2800" b="1" dirty="0">
                <a:ea typeface="Ebrima" panose="02000000000000000000" pitchFamily="2" charset="0"/>
                <a:cs typeface="Ebrima" panose="02000000000000000000" pitchFamily="2" charset="0"/>
              </a:rPr>
              <a:t>Board Members:</a:t>
            </a:r>
          </a:p>
          <a:p>
            <a:pPr algn="l">
              <a:lnSpc>
                <a:spcPct val="108000"/>
              </a:lnSpc>
              <a:spcBef>
                <a:spcPts val="0"/>
              </a:spcBef>
            </a:pPr>
            <a:endParaRPr lang="en-GB" sz="2000" dirty="0">
              <a:ea typeface="Ebrima" panose="02000000000000000000" pitchFamily="2" charset="0"/>
              <a:cs typeface="Ebrima" panose="02000000000000000000" pitchFamily="2" charset="0"/>
            </a:endParaRPr>
          </a:p>
          <a:p>
            <a:pPr marL="742950" lvl="1" indent="-285750" algn="l">
              <a:lnSpc>
                <a:spcPct val="108000"/>
              </a:lnSpc>
              <a:spcBef>
                <a:spcPts val="0"/>
              </a:spcBef>
              <a:buFont typeface="Arial" panose="020B0604020202020204" pitchFamily="34" charset="0"/>
              <a:buChar char="•"/>
            </a:pPr>
            <a:r>
              <a:rPr lang="en-GB" sz="2400" dirty="0">
                <a:ea typeface="Ebrima" panose="02000000000000000000" pitchFamily="2" charset="0"/>
                <a:cs typeface="Ebrima" panose="02000000000000000000" pitchFamily="2" charset="0"/>
              </a:rPr>
              <a:t>Speak when asked to speak by the co-chairs</a:t>
            </a:r>
          </a:p>
          <a:p>
            <a:pPr marL="742950" lvl="1" indent="-285750" algn="l">
              <a:lnSpc>
                <a:spcPct val="108000"/>
              </a:lnSpc>
              <a:spcBef>
                <a:spcPts val="0"/>
              </a:spcBef>
              <a:buFont typeface="Arial" panose="020B0604020202020204" pitchFamily="34" charset="0"/>
              <a:buChar char="•"/>
            </a:pPr>
            <a:r>
              <a:rPr lang="en-GB" sz="2400" dirty="0">
                <a:ea typeface="Ebrima" panose="02000000000000000000" pitchFamily="2" charset="0"/>
                <a:cs typeface="Ebrima" panose="02000000000000000000" pitchFamily="2" charset="0"/>
              </a:rPr>
              <a:t>Raise a hand or communication card to ask a question</a:t>
            </a:r>
          </a:p>
          <a:p>
            <a:pPr algn="l">
              <a:lnSpc>
                <a:spcPct val="108000"/>
              </a:lnSpc>
              <a:spcBef>
                <a:spcPts val="0"/>
              </a:spcBef>
            </a:pPr>
            <a:endParaRPr lang="en-GB" sz="400" dirty="0">
              <a:ea typeface="Ebrima" panose="02000000000000000000" pitchFamily="2" charset="0"/>
              <a:cs typeface="Ebrima" panose="02000000000000000000" pitchFamily="2" charset="0"/>
            </a:endParaRPr>
          </a:p>
          <a:p>
            <a:pPr algn="l">
              <a:lnSpc>
                <a:spcPct val="108000"/>
              </a:lnSpc>
              <a:spcBef>
                <a:spcPts val="0"/>
              </a:spcBef>
            </a:pPr>
            <a:endParaRPr lang="en-GB" sz="1800" b="1" dirty="0">
              <a:ea typeface="Ebrima" panose="02000000000000000000" pitchFamily="2" charset="0"/>
              <a:cs typeface="Ebrima" panose="02000000000000000000" pitchFamily="2" charset="0"/>
            </a:endParaRPr>
          </a:p>
          <a:p>
            <a:pPr algn="l">
              <a:lnSpc>
                <a:spcPct val="108000"/>
              </a:lnSpc>
              <a:spcBef>
                <a:spcPts val="0"/>
              </a:spcBef>
            </a:pPr>
            <a:endParaRPr lang="en-GB" sz="1800" b="1" dirty="0">
              <a:ea typeface="Ebrima" panose="02000000000000000000" pitchFamily="2" charset="0"/>
              <a:cs typeface="Ebrima" panose="02000000000000000000" pitchFamily="2" charset="0"/>
            </a:endParaRPr>
          </a:p>
          <a:p>
            <a:pPr algn="l">
              <a:lnSpc>
                <a:spcPct val="108000"/>
              </a:lnSpc>
              <a:spcBef>
                <a:spcPts val="0"/>
              </a:spcBef>
            </a:pPr>
            <a:endParaRPr lang="en-GB" sz="1200" b="1" dirty="0">
              <a:ea typeface="Ebrima" panose="02000000000000000000" pitchFamily="2" charset="0"/>
              <a:cs typeface="Ebrima" panose="02000000000000000000" pitchFamily="2" charset="0"/>
            </a:endParaRPr>
          </a:p>
          <a:p>
            <a:pPr algn="l">
              <a:lnSpc>
                <a:spcPct val="108000"/>
              </a:lnSpc>
              <a:spcBef>
                <a:spcPts val="0"/>
              </a:spcBef>
            </a:pPr>
            <a:r>
              <a:rPr lang="en-GB" sz="2800" b="1" dirty="0">
                <a:ea typeface="Ebrima" panose="02000000000000000000" pitchFamily="2" charset="0"/>
                <a:cs typeface="Ebrima" panose="02000000000000000000" pitchFamily="2" charset="0"/>
              </a:rPr>
              <a:t>Presenters:</a:t>
            </a:r>
          </a:p>
          <a:p>
            <a:pPr algn="l">
              <a:lnSpc>
                <a:spcPct val="108000"/>
              </a:lnSpc>
              <a:spcBef>
                <a:spcPts val="0"/>
              </a:spcBef>
            </a:pPr>
            <a:endParaRPr lang="en-GB" dirty="0">
              <a:ea typeface="Ebrima" panose="02000000000000000000" pitchFamily="2" charset="0"/>
              <a:cs typeface="Ebrima" panose="02000000000000000000" pitchFamily="2" charset="0"/>
            </a:endParaRPr>
          </a:p>
          <a:p>
            <a:pPr marL="800100" lvl="1" indent="-342900" algn="l">
              <a:lnSpc>
                <a:spcPct val="108000"/>
              </a:lnSpc>
              <a:spcBef>
                <a:spcPts val="0"/>
              </a:spcBef>
              <a:buFont typeface="Arial" panose="020B0604020202020204" pitchFamily="34" charset="0"/>
              <a:buChar char="•"/>
            </a:pPr>
            <a:r>
              <a:rPr lang="en-GB" sz="2400" dirty="0">
                <a:ea typeface="Ebrima" panose="02000000000000000000" pitchFamily="2" charset="0"/>
                <a:cs typeface="Ebrima" panose="02000000000000000000" pitchFamily="2" charset="0"/>
              </a:rPr>
              <a:t>Speak for presentation and questions only</a:t>
            </a:r>
          </a:p>
          <a:p>
            <a:pPr algn="l">
              <a:lnSpc>
                <a:spcPct val="108000"/>
              </a:lnSpc>
              <a:spcBef>
                <a:spcPts val="0"/>
              </a:spcBef>
            </a:pPr>
            <a:endParaRPr lang="en-GB" sz="2000" dirty="0">
              <a:ea typeface="Ebrima" panose="02000000000000000000" pitchFamily="2" charset="0"/>
              <a:cs typeface="Ebrima" panose="02000000000000000000" pitchFamily="2" charset="0"/>
            </a:endParaRPr>
          </a:p>
          <a:p>
            <a:pPr algn="l"/>
            <a:endParaRPr lang="en-GB" sz="2000" dirty="0"/>
          </a:p>
        </p:txBody>
      </p:sp>
      <p:sp>
        <p:nvSpPr>
          <p:cNvPr id="13" name="Subtitle 2">
            <a:extLst>
              <a:ext uri="{FF2B5EF4-FFF2-40B4-BE49-F238E27FC236}">
                <a16:creationId xmlns:a16="http://schemas.microsoft.com/office/drawing/2014/main" id="{C0AFF34C-DD36-435A-B88A-B2FE689762F4}"/>
              </a:ext>
            </a:extLst>
          </p:cNvPr>
          <p:cNvSpPr txBox="1">
            <a:spLocks/>
          </p:cNvSpPr>
          <p:nvPr/>
        </p:nvSpPr>
        <p:spPr>
          <a:xfrm>
            <a:off x="454383" y="900476"/>
            <a:ext cx="3400677" cy="245232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GB" sz="2000" dirty="0"/>
          </a:p>
        </p:txBody>
      </p:sp>
      <p:pic>
        <p:nvPicPr>
          <p:cNvPr id="4" name="Picture 3" descr="Icon&#10;&#10;Description automatically generated">
            <a:extLst>
              <a:ext uri="{FF2B5EF4-FFF2-40B4-BE49-F238E27FC236}">
                <a16:creationId xmlns:a16="http://schemas.microsoft.com/office/drawing/2014/main" id="{C430722A-360B-9395-B7ED-BC08400D43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08371" y="5173905"/>
            <a:ext cx="1227719" cy="1326470"/>
          </a:xfrm>
          <a:prstGeom prst="rect">
            <a:avLst/>
          </a:prstGeom>
        </p:spPr>
      </p:pic>
      <p:pic>
        <p:nvPicPr>
          <p:cNvPr id="1028" name="Picture 4" descr="Co-Training 4">
            <a:extLst>
              <a:ext uri="{FF2B5EF4-FFF2-40B4-BE49-F238E27FC236}">
                <a16:creationId xmlns:a16="http://schemas.microsoft.com/office/drawing/2014/main" id="{C877854C-C511-6C15-AC02-CB48A8BD6A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5326" y="3774469"/>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Question 3">
            <a:extLst>
              <a:ext uri="{FF2B5EF4-FFF2-40B4-BE49-F238E27FC236}">
                <a16:creationId xmlns:a16="http://schemas.microsoft.com/office/drawing/2014/main" id="{CFA9C5B1-14BD-2284-6616-C893F1E086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8928" y="1322145"/>
            <a:ext cx="1557796" cy="155779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Yellow card">
            <a:extLst>
              <a:ext uri="{FF2B5EF4-FFF2-40B4-BE49-F238E27FC236}">
                <a16:creationId xmlns:a16="http://schemas.microsoft.com/office/drawing/2014/main" id="{73D6CB79-4228-3E42-DD2C-B9FA8EFE2B1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57172" b="36759"/>
          <a:stretch/>
        </p:blipFill>
        <p:spPr bwMode="auto">
          <a:xfrm>
            <a:off x="1124132" y="1157391"/>
            <a:ext cx="589591" cy="1151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646832"/>
      </p:ext>
    </p:extLst>
  </p:cSld>
  <p:clrMapOvr>
    <a:masterClrMapping/>
  </p:clrMapOvr>
  <mc:AlternateContent xmlns:mc="http://schemas.openxmlformats.org/markup-compatibility/2006" xmlns:p14="http://schemas.microsoft.com/office/powerpoint/2010/main">
    <mc:Choice Requires="p14">
      <p:transition spd="slow" p14:dur="2000" advTm="31778"/>
    </mc:Choice>
    <mc:Fallback xmlns="">
      <p:transition spd="slow" advTm="3177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a:extLst>
              <a:ext uri="{FF2B5EF4-FFF2-40B4-BE49-F238E27FC236}">
                <a16:creationId xmlns:a16="http://schemas.microsoft.com/office/drawing/2014/main" id="{EB916483-5D4D-3BBA-864B-91A512A245DF}"/>
              </a:ext>
            </a:extLst>
          </p:cNvPr>
          <p:cNvSpPr txBox="1">
            <a:spLocks/>
          </p:cNvSpPr>
          <p:nvPr/>
        </p:nvSpPr>
        <p:spPr>
          <a:xfrm>
            <a:off x="3963993" y="435900"/>
            <a:ext cx="7735662" cy="548738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8000"/>
              </a:lnSpc>
              <a:spcBef>
                <a:spcPts val="0"/>
              </a:spcBef>
              <a:buNone/>
            </a:pPr>
            <a:r>
              <a:rPr lang="en-GB" sz="2900" b="1" dirty="0">
                <a:solidFill>
                  <a:srgbClr val="0070C0"/>
                </a:solidFill>
                <a:ea typeface="Ebrima" panose="02000000000000000000" pitchFamily="2" charset="0"/>
                <a:cs typeface="Ebrima" panose="02000000000000000000" pitchFamily="2" charset="0"/>
              </a:rPr>
              <a:t>HLDP in person Meeting Rules</a:t>
            </a:r>
          </a:p>
          <a:p>
            <a:pPr marL="0" indent="0">
              <a:lnSpc>
                <a:spcPct val="108000"/>
              </a:lnSpc>
              <a:spcBef>
                <a:spcPts val="0"/>
              </a:spcBef>
              <a:buNone/>
            </a:pPr>
            <a:endParaRPr lang="en-GB" sz="2000" b="1" dirty="0">
              <a:solidFill>
                <a:srgbClr val="0070C0"/>
              </a:solidFill>
              <a:ea typeface="Ebrima" panose="02000000000000000000" pitchFamily="2" charset="0"/>
              <a:cs typeface="Ebrima" panose="02000000000000000000" pitchFamily="2" charset="0"/>
            </a:endParaRPr>
          </a:p>
          <a:p>
            <a:pPr>
              <a:lnSpc>
                <a:spcPct val="108000"/>
              </a:lnSpc>
              <a:spcBef>
                <a:spcPts val="0"/>
              </a:spcBef>
            </a:pPr>
            <a:endParaRPr lang="en-GB" sz="400" b="1" dirty="0">
              <a:ea typeface="Ebrima" panose="02000000000000000000" pitchFamily="2" charset="0"/>
              <a:cs typeface="Ebrima" panose="02000000000000000000" pitchFamily="2" charset="0"/>
            </a:endParaRPr>
          </a:p>
          <a:p>
            <a:pPr>
              <a:lnSpc>
                <a:spcPct val="108000"/>
              </a:lnSpc>
              <a:spcBef>
                <a:spcPts val="0"/>
              </a:spcBef>
            </a:pPr>
            <a:endParaRPr lang="en-GB" sz="1800" b="1" dirty="0">
              <a:ea typeface="Ebrima" panose="02000000000000000000" pitchFamily="2" charset="0"/>
              <a:cs typeface="Ebrima" panose="02000000000000000000" pitchFamily="2" charset="0"/>
            </a:endParaRPr>
          </a:p>
          <a:p>
            <a:pPr marL="0" indent="0">
              <a:lnSpc>
                <a:spcPct val="108000"/>
              </a:lnSpc>
              <a:spcBef>
                <a:spcPts val="0"/>
              </a:spcBef>
              <a:buNone/>
            </a:pPr>
            <a:r>
              <a:rPr lang="en-GB" b="1" dirty="0">
                <a:ea typeface="Ebrima" panose="02000000000000000000" pitchFamily="2" charset="0"/>
                <a:cs typeface="Ebrima" panose="02000000000000000000" pitchFamily="2" charset="0"/>
              </a:rPr>
              <a:t>Advocacy Services:</a:t>
            </a:r>
          </a:p>
          <a:p>
            <a:pPr>
              <a:lnSpc>
                <a:spcPct val="108000"/>
              </a:lnSpc>
              <a:spcBef>
                <a:spcPts val="0"/>
              </a:spcBef>
            </a:pPr>
            <a:endParaRPr lang="en-GB" sz="2000" dirty="0">
              <a:ea typeface="Ebrima" panose="02000000000000000000" pitchFamily="2" charset="0"/>
              <a:cs typeface="Ebrima" panose="02000000000000000000" pitchFamily="2" charset="0"/>
            </a:endParaRPr>
          </a:p>
          <a:p>
            <a:pPr marL="742950" lvl="1" indent="-285750">
              <a:lnSpc>
                <a:spcPct val="108000"/>
              </a:lnSpc>
              <a:spcBef>
                <a:spcPts val="0"/>
              </a:spcBef>
            </a:pPr>
            <a:r>
              <a:rPr lang="en-GB" dirty="0">
                <a:ea typeface="Ebrima" panose="02000000000000000000" pitchFamily="2" charset="0"/>
                <a:cs typeface="Ebrima" panose="02000000000000000000" pitchFamily="2" charset="0"/>
              </a:rPr>
              <a:t>Speak when supporting a self-advocate</a:t>
            </a:r>
          </a:p>
          <a:p>
            <a:pPr>
              <a:lnSpc>
                <a:spcPct val="108000"/>
              </a:lnSpc>
              <a:spcBef>
                <a:spcPts val="0"/>
              </a:spcBef>
            </a:pPr>
            <a:endParaRPr lang="en-GB" sz="400" dirty="0">
              <a:ea typeface="Ebrima" panose="02000000000000000000" pitchFamily="2" charset="0"/>
              <a:cs typeface="Ebrima" panose="02000000000000000000" pitchFamily="2" charset="0"/>
            </a:endParaRPr>
          </a:p>
          <a:p>
            <a:pPr>
              <a:lnSpc>
                <a:spcPct val="108000"/>
              </a:lnSpc>
              <a:spcBef>
                <a:spcPts val="0"/>
              </a:spcBef>
            </a:pPr>
            <a:endParaRPr lang="en-GB" sz="1800" b="1" dirty="0">
              <a:ea typeface="Ebrima" panose="02000000000000000000" pitchFamily="2" charset="0"/>
              <a:cs typeface="Ebrima" panose="02000000000000000000" pitchFamily="2" charset="0"/>
            </a:endParaRPr>
          </a:p>
          <a:p>
            <a:pPr>
              <a:lnSpc>
                <a:spcPct val="108000"/>
              </a:lnSpc>
              <a:spcBef>
                <a:spcPts val="0"/>
              </a:spcBef>
            </a:pPr>
            <a:endParaRPr lang="en-GB" sz="1800" b="1" dirty="0">
              <a:ea typeface="Ebrima" panose="02000000000000000000" pitchFamily="2" charset="0"/>
              <a:cs typeface="Ebrima" panose="02000000000000000000" pitchFamily="2" charset="0"/>
            </a:endParaRPr>
          </a:p>
          <a:p>
            <a:pPr marL="0" indent="0">
              <a:lnSpc>
                <a:spcPct val="108000"/>
              </a:lnSpc>
              <a:spcBef>
                <a:spcPts val="0"/>
              </a:spcBef>
              <a:buNone/>
            </a:pPr>
            <a:endParaRPr lang="en-GB" b="1" dirty="0">
              <a:ea typeface="Ebrima" panose="02000000000000000000" pitchFamily="2" charset="0"/>
              <a:cs typeface="Ebrima" panose="02000000000000000000" pitchFamily="2" charset="0"/>
            </a:endParaRPr>
          </a:p>
          <a:p>
            <a:pPr marL="0" indent="0">
              <a:lnSpc>
                <a:spcPct val="108000"/>
              </a:lnSpc>
              <a:spcBef>
                <a:spcPts val="0"/>
              </a:spcBef>
              <a:buNone/>
            </a:pPr>
            <a:r>
              <a:rPr lang="en-GB" b="1" dirty="0">
                <a:ea typeface="Ebrima" panose="02000000000000000000" pitchFamily="2" charset="0"/>
                <a:cs typeface="Ebrima" panose="02000000000000000000" pitchFamily="2" charset="0"/>
              </a:rPr>
              <a:t>Observers:</a:t>
            </a:r>
          </a:p>
          <a:p>
            <a:pPr marL="800100" lvl="1" indent="-342900">
              <a:lnSpc>
                <a:spcPct val="108000"/>
              </a:lnSpc>
              <a:spcBef>
                <a:spcPts val="0"/>
              </a:spcBef>
            </a:pPr>
            <a:endParaRPr lang="en-GB" dirty="0">
              <a:ea typeface="Ebrima" panose="02000000000000000000" pitchFamily="2" charset="0"/>
              <a:cs typeface="Ebrima" panose="02000000000000000000" pitchFamily="2" charset="0"/>
            </a:endParaRPr>
          </a:p>
          <a:p>
            <a:pPr marL="800100" lvl="1" indent="-342900">
              <a:lnSpc>
                <a:spcPct val="108000"/>
              </a:lnSpc>
              <a:spcBef>
                <a:spcPts val="0"/>
              </a:spcBef>
            </a:pPr>
            <a:r>
              <a:rPr lang="en-GB" dirty="0">
                <a:ea typeface="Ebrima" panose="02000000000000000000" pitchFamily="2" charset="0"/>
                <a:cs typeface="Ebrima" panose="02000000000000000000" pitchFamily="2" charset="0"/>
              </a:rPr>
              <a:t>Board members questions take priority due </a:t>
            </a:r>
          </a:p>
          <a:p>
            <a:pPr marL="457200" lvl="1" indent="0">
              <a:lnSpc>
                <a:spcPct val="108000"/>
              </a:lnSpc>
              <a:spcBef>
                <a:spcPts val="0"/>
              </a:spcBef>
              <a:buNone/>
            </a:pPr>
            <a:r>
              <a:rPr lang="en-GB" dirty="0">
                <a:ea typeface="Ebrima" panose="02000000000000000000" pitchFamily="2" charset="0"/>
                <a:cs typeface="Ebrima" panose="02000000000000000000" pitchFamily="2" charset="0"/>
              </a:rPr>
              <a:t>     to time constraints</a:t>
            </a:r>
            <a:endParaRPr lang="en-GB" sz="2000" dirty="0"/>
          </a:p>
        </p:txBody>
      </p:sp>
      <p:pic>
        <p:nvPicPr>
          <p:cNvPr id="8" name="Picture 7" descr="Icon&#10;&#10;Description automatically generated">
            <a:extLst>
              <a:ext uri="{FF2B5EF4-FFF2-40B4-BE49-F238E27FC236}">
                <a16:creationId xmlns:a16="http://schemas.microsoft.com/office/drawing/2014/main" id="{0C493D43-5A97-8415-ECAE-DE5BA9EC40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906" y="5329382"/>
            <a:ext cx="1227719" cy="1326470"/>
          </a:xfrm>
          <a:prstGeom prst="rect">
            <a:avLst/>
          </a:prstGeom>
        </p:spPr>
      </p:pic>
      <p:pic>
        <p:nvPicPr>
          <p:cNvPr id="2052" name="Picture 4" descr="Advocate Independent">
            <a:extLst>
              <a:ext uri="{FF2B5EF4-FFF2-40B4-BE49-F238E27FC236}">
                <a16:creationId xmlns:a16="http://schemas.microsoft.com/office/drawing/2014/main" id="{7FF99FA1-CDA9-B769-05AB-9414DE49A5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988" y="1354221"/>
            <a:ext cx="1998120" cy="201133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nspectors Checking 7">
            <a:extLst>
              <a:ext uri="{FF2B5EF4-FFF2-40B4-BE49-F238E27FC236}">
                <a16:creationId xmlns:a16="http://schemas.microsoft.com/office/drawing/2014/main" id="{D02EADBE-E87F-9338-5D8C-75F8C7C63F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0988" y="3850640"/>
            <a:ext cx="2276743" cy="22767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4854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137</TotalTime>
  <Words>59</Words>
  <Application>Microsoft Office PowerPoint</Application>
  <PresentationFormat>Widescreen</PresentationFormat>
  <Paragraphs>30</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Board is a Partnership that shares information and monitors the LD plan and other LD related projects in Hampshire.  The Board works with statutory and voluntary organisations to improve services in Hampshire for people with learning disabilities and their families.  Board members are: two Co-chairs, 10 service users reps voted in,  5 parents/carers and reps voted in, an HCC rep and an NHS rep.</dc:title>
  <dc:creator>Garland, Florence</dc:creator>
  <cp:lastModifiedBy>Lee, Amanda</cp:lastModifiedBy>
  <cp:revision>11</cp:revision>
  <dcterms:created xsi:type="dcterms:W3CDTF">2020-11-18T08:57:14Z</dcterms:created>
  <dcterms:modified xsi:type="dcterms:W3CDTF">2023-06-27T22:46:59Z</dcterms:modified>
</cp:coreProperties>
</file>