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806" r:id="rId2"/>
    <p:sldId id="1807" r:id="rId3"/>
    <p:sldId id="1808" r:id="rId4"/>
    <p:sldId id="180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1E8F64-4093-4E91-A6A5-EB648040CAA1}" v="35" dt="2023-06-27T22:30:11.5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, Amanda" userId="3c6a7366-bfd8-4f28-88d6-847aaea257c5" providerId="ADAL" clId="{F01E8F64-4093-4E91-A6A5-EB648040CAA1}"/>
    <pc:docChg chg="custSel delSld modSld">
      <pc:chgData name="Lee, Amanda" userId="3c6a7366-bfd8-4f28-88d6-847aaea257c5" providerId="ADAL" clId="{F01E8F64-4093-4E91-A6A5-EB648040CAA1}" dt="2023-06-27T22:31:13.846" v="1073" actId="2696"/>
      <pc:docMkLst>
        <pc:docMk/>
      </pc:docMkLst>
      <pc:sldChg chg="addSp delSp modSp mod">
        <pc:chgData name="Lee, Amanda" userId="3c6a7366-bfd8-4f28-88d6-847aaea257c5" providerId="ADAL" clId="{F01E8F64-4093-4E91-A6A5-EB648040CAA1}" dt="2023-06-27T22:28:16.410" v="1029" actId="1076"/>
        <pc:sldMkLst>
          <pc:docMk/>
          <pc:sldMk cId="2978733694" sldId="1807"/>
        </pc:sldMkLst>
        <pc:spChg chg="mod">
          <ac:chgData name="Lee, Amanda" userId="3c6a7366-bfd8-4f28-88d6-847aaea257c5" providerId="ADAL" clId="{F01E8F64-4093-4E91-A6A5-EB648040CAA1}" dt="2023-06-27T22:28:16.410" v="1029" actId="1076"/>
          <ac:spMkLst>
            <pc:docMk/>
            <pc:sldMk cId="2978733694" sldId="1807"/>
            <ac:spMk id="2" creationId="{60628350-D3CA-4A02-4751-687B9CEE7590}"/>
          </ac:spMkLst>
        </pc:spChg>
        <pc:picChg chg="add mod">
          <ac:chgData name="Lee, Amanda" userId="3c6a7366-bfd8-4f28-88d6-847aaea257c5" providerId="ADAL" clId="{F01E8F64-4093-4E91-A6A5-EB648040CAA1}" dt="2023-06-27T21:57:05.998" v="35" actId="1076"/>
          <ac:picMkLst>
            <pc:docMk/>
            <pc:sldMk cId="2978733694" sldId="1807"/>
            <ac:picMk id="3" creationId="{7B6561F6-F284-397B-256D-8CF1C20BCB4E}"/>
          </ac:picMkLst>
        </pc:picChg>
        <pc:picChg chg="del">
          <ac:chgData name="Lee, Amanda" userId="3c6a7366-bfd8-4f28-88d6-847aaea257c5" providerId="ADAL" clId="{F01E8F64-4093-4E91-A6A5-EB648040CAA1}" dt="2023-06-27T21:56:21.520" v="31" actId="478"/>
          <ac:picMkLst>
            <pc:docMk/>
            <pc:sldMk cId="2978733694" sldId="1807"/>
            <ac:picMk id="1028" creationId="{E86BF0EF-B64F-7DB5-43FA-7F551D177B8D}"/>
          </ac:picMkLst>
        </pc:picChg>
        <pc:picChg chg="del">
          <ac:chgData name="Lee, Amanda" userId="3c6a7366-bfd8-4f28-88d6-847aaea257c5" providerId="ADAL" clId="{F01E8F64-4093-4E91-A6A5-EB648040CAA1}" dt="2023-06-27T21:56:19.783" v="30" actId="478"/>
          <ac:picMkLst>
            <pc:docMk/>
            <pc:sldMk cId="2978733694" sldId="1807"/>
            <ac:picMk id="1030" creationId="{106BEA2C-A43D-E454-F32D-ADE0ED360FCC}"/>
          </ac:picMkLst>
        </pc:picChg>
      </pc:sldChg>
      <pc:sldChg chg="addSp delSp modSp mod">
        <pc:chgData name="Lee, Amanda" userId="3c6a7366-bfd8-4f28-88d6-847aaea257c5" providerId="ADAL" clId="{F01E8F64-4093-4E91-A6A5-EB648040CAA1}" dt="2023-06-27T22:27:39.096" v="1026" actId="1076"/>
        <pc:sldMkLst>
          <pc:docMk/>
          <pc:sldMk cId="2071407260" sldId="1808"/>
        </pc:sldMkLst>
        <pc:spChg chg="mod">
          <ac:chgData name="Lee, Amanda" userId="3c6a7366-bfd8-4f28-88d6-847aaea257c5" providerId="ADAL" clId="{F01E8F64-4093-4E91-A6A5-EB648040CAA1}" dt="2023-06-27T22:27:39.096" v="1026" actId="1076"/>
          <ac:spMkLst>
            <pc:docMk/>
            <pc:sldMk cId="2071407260" sldId="1808"/>
            <ac:spMk id="2" creationId="{60628350-D3CA-4A02-4751-687B9CEE7590}"/>
          </ac:spMkLst>
        </pc:spChg>
        <pc:spChg chg="mod">
          <ac:chgData name="Lee, Amanda" userId="3c6a7366-bfd8-4f28-88d6-847aaea257c5" providerId="ADAL" clId="{F01E8F64-4093-4E91-A6A5-EB648040CAA1}" dt="2023-06-27T22:09:30.634" v="511" actId="14100"/>
          <ac:spMkLst>
            <pc:docMk/>
            <pc:sldMk cId="2071407260" sldId="1808"/>
            <ac:spMk id="11" creationId="{84434B27-23A1-ED0D-2DE0-36C257F33A49}"/>
          </ac:spMkLst>
        </pc:spChg>
        <pc:picChg chg="add mod">
          <ac:chgData name="Lee, Amanda" userId="3c6a7366-bfd8-4f28-88d6-847aaea257c5" providerId="ADAL" clId="{F01E8F64-4093-4E91-A6A5-EB648040CAA1}" dt="2023-06-27T22:08:02.114" v="506" actId="1076"/>
          <ac:picMkLst>
            <pc:docMk/>
            <pc:sldMk cId="2071407260" sldId="1808"/>
            <ac:picMk id="3" creationId="{E5358B68-B27D-04A9-83CA-9C2245E5BB43}"/>
          </ac:picMkLst>
        </pc:picChg>
        <pc:picChg chg="add mod">
          <ac:chgData name="Lee, Amanda" userId="3c6a7366-bfd8-4f28-88d6-847aaea257c5" providerId="ADAL" clId="{F01E8F64-4093-4E91-A6A5-EB648040CAA1}" dt="2023-06-27T22:09:39.640" v="513" actId="1076"/>
          <ac:picMkLst>
            <pc:docMk/>
            <pc:sldMk cId="2071407260" sldId="1808"/>
            <ac:picMk id="4" creationId="{4DE92D35-3E0D-19BC-6E46-3C8D54370B3E}"/>
          </ac:picMkLst>
        </pc:picChg>
        <pc:picChg chg="mod">
          <ac:chgData name="Lee, Amanda" userId="3c6a7366-bfd8-4f28-88d6-847aaea257c5" providerId="ADAL" clId="{F01E8F64-4093-4E91-A6A5-EB648040CAA1}" dt="2023-06-27T22:07:51.837" v="503" actId="1076"/>
          <ac:picMkLst>
            <pc:docMk/>
            <pc:sldMk cId="2071407260" sldId="1808"/>
            <ac:picMk id="2050" creationId="{B6F34DD2-F1E5-CD57-9AD7-72F2FBA4D13E}"/>
          </ac:picMkLst>
        </pc:picChg>
        <pc:picChg chg="del">
          <ac:chgData name="Lee, Amanda" userId="3c6a7366-bfd8-4f28-88d6-847aaea257c5" providerId="ADAL" clId="{F01E8F64-4093-4E91-A6A5-EB648040CAA1}" dt="2023-06-27T22:07:43.035" v="500" actId="478"/>
          <ac:picMkLst>
            <pc:docMk/>
            <pc:sldMk cId="2071407260" sldId="1808"/>
            <ac:picMk id="2052" creationId="{2E0824C6-5256-364B-444A-3599CAAB9E1D}"/>
          </ac:picMkLst>
        </pc:picChg>
      </pc:sldChg>
      <pc:sldChg chg="addSp delSp modSp mod">
        <pc:chgData name="Lee, Amanda" userId="3c6a7366-bfd8-4f28-88d6-847aaea257c5" providerId="ADAL" clId="{F01E8F64-4093-4E91-A6A5-EB648040CAA1}" dt="2023-06-27T22:31:09.484" v="1072" actId="20577"/>
        <pc:sldMkLst>
          <pc:docMk/>
          <pc:sldMk cId="3291582813" sldId="1809"/>
        </pc:sldMkLst>
        <pc:spChg chg="mod">
          <ac:chgData name="Lee, Amanda" userId="3c6a7366-bfd8-4f28-88d6-847aaea257c5" providerId="ADAL" clId="{F01E8F64-4093-4E91-A6A5-EB648040CAA1}" dt="2023-06-27T22:31:09.484" v="1072" actId="20577"/>
          <ac:spMkLst>
            <pc:docMk/>
            <pc:sldMk cId="3291582813" sldId="1809"/>
            <ac:spMk id="2" creationId="{60628350-D3CA-4A02-4751-687B9CEE7590}"/>
          </ac:spMkLst>
        </pc:spChg>
        <pc:spChg chg="mod">
          <ac:chgData name="Lee, Amanda" userId="3c6a7366-bfd8-4f28-88d6-847aaea257c5" providerId="ADAL" clId="{F01E8F64-4093-4E91-A6A5-EB648040CAA1}" dt="2023-06-27T22:21:26.168" v="863" actId="1076"/>
          <ac:spMkLst>
            <pc:docMk/>
            <pc:sldMk cId="3291582813" sldId="1809"/>
            <ac:spMk id="11" creationId="{84434B27-23A1-ED0D-2DE0-36C257F33A49}"/>
          </ac:spMkLst>
        </pc:spChg>
        <pc:grpChg chg="del">
          <ac:chgData name="Lee, Amanda" userId="3c6a7366-bfd8-4f28-88d6-847aaea257c5" providerId="ADAL" clId="{F01E8F64-4093-4E91-A6A5-EB648040CAA1}" dt="2023-06-27T22:13:53.099" v="746" actId="478"/>
          <ac:grpSpMkLst>
            <pc:docMk/>
            <pc:sldMk cId="3291582813" sldId="1809"/>
            <ac:grpSpMk id="3" creationId="{E236DD3E-12C2-AA81-87F9-4F8563DC8691}"/>
          </ac:grpSpMkLst>
        </pc:grpChg>
        <pc:picChg chg="add mod">
          <ac:chgData name="Lee, Amanda" userId="3c6a7366-bfd8-4f28-88d6-847aaea257c5" providerId="ADAL" clId="{F01E8F64-4093-4E91-A6A5-EB648040CAA1}" dt="2023-06-27T22:23:33.459" v="873" actId="1076"/>
          <ac:picMkLst>
            <pc:docMk/>
            <pc:sldMk cId="3291582813" sldId="1809"/>
            <ac:picMk id="3074" creationId="{A02F04AE-6BEC-680D-67FB-E579A6A38562}"/>
          </ac:picMkLst>
        </pc:picChg>
        <pc:picChg chg="add mod">
          <ac:chgData name="Lee, Amanda" userId="3c6a7366-bfd8-4f28-88d6-847aaea257c5" providerId="ADAL" clId="{F01E8F64-4093-4E91-A6A5-EB648040CAA1}" dt="2023-06-27T22:23:45.872" v="875" actId="1076"/>
          <ac:picMkLst>
            <pc:docMk/>
            <pc:sldMk cId="3291582813" sldId="1809"/>
            <ac:picMk id="3076" creationId="{26DBD96A-EA1B-55FD-3893-4AEC45F15E06}"/>
          </ac:picMkLst>
        </pc:picChg>
        <pc:picChg chg="add mod">
          <ac:chgData name="Lee, Amanda" userId="3c6a7366-bfd8-4f28-88d6-847aaea257c5" providerId="ADAL" clId="{F01E8F64-4093-4E91-A6A5-EB648040CAA1}" dt="2023-06-27T22:24:31.588" v="878" actId="1076"/>
          <ac:picMkLst>
            <pc:docMk/>
            <pc:sldMk cId="3291582813" sldId="1809"/>
            <ac:picMk id="3078" creationId="{C3A25A17-207F-5E09-55A2-25C6F4FB97B3}"/>
          </ac:picMkLst>
        </pc:picChg>
        <pc:picChg chg="del">
          <ac:chgData name="Lee, Amanda" userId="3c6a7366-bfd8-4f28-88d6-847aaea257c5" providerId="ADAL" clId="{F01E8F64-4093-4E91-A6A5-EB648040CAA1}" dt="2023-06-27T22:21:16.304" v="860" actId="478"/>
          <ac:picMkLst>
            <pc:docMk/>
            <pc:sldMk cId="3291582813" sldId="1809"/>
            <ac:picMk id="4098" creationId="{DC74B179-56AA-9281-57A7-938C460DD09A}"/>
          </ac:picMkLst>
        </pc:picChg>
        <pc:picChg chg="del">
          <ac:chgData name="Lee, Amanda" userId="3c6a7366-bfd8-4f28-88d6-847aaea257c5" providerId="ADAL" clId="{F01E8F64-4093-4E91-A6A5-EB648040CAA1}" dt="2023-06-27T22:21:17.951" v="861" actId="478"/>
          <ac:picMkLst>
            <pc:docMk/>
            <pc:sldMk cId="3291582813" sldId="1809"/>
            <ac:picMk id="4100" creationId="{8ADA577A-E793-785D-250F-A099A0EC4C9F}"/>
          </ac:picMkLst>
        </pc:picChg>
      </pc:sldChg>
      <pc:sldChg chg="addSp delSp modSp del mod">
        <pc:chgData name="Lee, Amanda" userId="3c6a7366-bfd8-4f28-88d6-847aaea257c5" providerId="ADAL" clId="{F01E8F64-4093-4E91-A6A5-EB648040CAA1}" dt="2023-06-27T22:31:13.846" v="1073" actId="2696"/>
        <pc:sldMkLst>
          <pc:docMk/>
          <pc:sldMk cId="1810142918" sldId="1810"/>
        </pc:sldMkLst>
        <pc:spChg chg="del">
          <ac:chgData name="Lee, Amanda" userId="3c6a7366-bfd8-4f28-88d6-847aaea257c5" providerId="ADAL" clId="{F01E8F64-4093-4E91-A6A5-EB648040CAA1}" dt="2023-06-27T22:30:02.778" v="1034" actId="478"/>
          <ac:spMkLst>
            <pc:docMk/>
            <pc:sldMk cId="1810142918" sldId="1810"/>
            <ac:spMk id="2" creationId="{60628350-D3CA-4A02-4751-687B9CEE7590}"/>
          </ac:spMkLst>
        </pc:spChg>
        <pc:spChg chg="add mod">
          <ac:chgData name="Lee, Amanda" userId="3c6a7366-bfd8-4f28-88d6-847aaea257c5" providerId="ADAL" clId="{F01E8F64-4093-4E91-A6A5-EB648040CAA1}" dt="2023-06-27T22:31:00.217" v="1042" actId="20577"/>
          <ac:spMkLst>
            <pc:docMk/>
            <pc:sldMk cId="1810142918" sldId="1810"/>
            <ac:spMk id="3" creationId="{C68E5EF6-60C5-2FA0-342E-27F373A15B2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81C0B-FC7F-B890-4BCC-3DE718F725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5ECB6C-36B4-36B9-439F-ED4D2E8A72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4494E-F037-60EB-191B-A4E4A0CDF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DC709-0127-12B8-7E92-8937BB6A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D01FD-3B03-7B2E-25AE-C54A388D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20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0FB2D-0EA9-2B10-67B2-B663EFF90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E004D6-9452-191F-9782-76427601E5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CE2F4-8931-58E2-4200-5E082F992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B70E2-90F0-8FC9-63C4-12FAA7F83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7F7B7-A14F-DC48-DA39-6C473B45B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427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0C9B84-7786-6D7E-24D7-32F23B3328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225F8D-4995-7EBB-B377-A28179AAE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F71C0-6495-055C-33C0-2709966BA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436EC-2AFA-A8AE-5997-F3044397F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6C404-7F81-2C9B-0400-9ED7BC694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82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1103F-E789-3809-E08A-CB61E639C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9A6F2-C3E8-EBB8-4920-BCD710A09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F96CB-C2BE-B93E-214B-02A5FA289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F37A95-ACDA-FE41-02EE-289F4FBF2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70E7-5359-EF35-BCFB-E0B915FB5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471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21DAC-B8EC-1FAC-22CC-F5A470EFB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26E96-3ADA-0D48-6295-E837BEB5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9B233-922D-D3AE-5010-BC36E5D9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AED02-DBDA-75B9-7D5A-40B83E15A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D7AFE-A5F4-3E58-3104-A49E0CDE4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71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15A33-12BE-F8D5-2E28-5C1B5E3A1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EC58F-3F20-433E-614F-95E763D8D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472802-27F8-AEFB-DE47-5DE1E0CE21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47051-BE1D-05B2-9988-23D075BD6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184C67-01F3-6E48-BF34-B3E86512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17B4B-AE1C-7730-7502-4E9E3837A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16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D770D-EBEF-8FED-2051-813B1BA3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D5B125-9D6E-EC68-52AC-A4B268B95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D35276-538D-36D9-8BF6-F219F3064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92C613-89A5-DF9A-0381-4D36F2E07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411A5A-5372-28B7-3B6D-99EB1FB85C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03622A-0A59-3851-B239-7F4F326B6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E86989-5753-B4B4-E35A-5CD7BDB42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1FE71C-A60C-7AED-A7AC-060DE80E3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95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AFFF4-E113-5AE3-50D5-8C78892D1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E68217-93FF-3C2F-2C81-EF6FB487F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292F8-1E63-FC5A-14D0-6065E3345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62335-25C7-5C47-4521-52E43CD30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212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B4687D-AB03-886B-1AD2-FD95F8695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6626E5-BDDE-FC8F-66D0-E0D926DD0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DF640-45C9-1DF3-4096-A597EDD8C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7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BFFE2-0BC6-D355-1377-D80562DD3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C9FF3-0464-7CA1-A08F-36EBE601C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ED7CEE-FA1B-612F-13A9-4FBBB40C7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CF5E15-CE43-FBF4-A407-704C63FD8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551CA-54C9-5859-198D-A86B1E7C9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3EA32-6211-1AD9-F007-4886ACC19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71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41926-D1BD-544E-EFCD-957154EB6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0EB1A5-7F7D-D4A7-F7F9-076BB24653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3D4F5-E653-D3E0-C83C-CE3260EF5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EBB38-B851-5154-19BC-B2EDA720B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6A02B-4486-B5C6-1854-BD78F4A4F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342C81-E750-8128-8AE0-413073B04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216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DD1C2A-7F5A-2765-B41F-F42A847F6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369834-9552-6CCD-DBF0-C4B8FE38E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A6C4A-65C6-AA98-0873-250BADAD4A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4FF8F-D850-4B22-AA1D-70B3953AF9D6}" type="datetimeFigureOut">
              <a:rPr lang="en-GB" smtClean="0"/>
              <a:t>27/06/2023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8CF83-A3D8-6BC9-29A4-BF6859D53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C772C-9C22-6354-A030-CFEEEFE9C1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29E7C-F314-4866-A942-85E32DB934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06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1313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AC865E1-2732-0FC7-7B0A-CB5F6A931991}"/>
              </a:ext>
            </a:extLst>
          </p:cNvPr>
          <p:cNvSpPr txBox="1">
            <a:spLocks/>
          </p:cNvSpPr>
          <p:nvPr/>
        </p:nvSpPr>
        <p:spPr>
          <a:xfrm>
            <a:off x="1524000" y="826934"/>
            <a:ext cx="9144000" cy="1335819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 from Complex Needs Working Group </a:t>
            </a:r>
            <a:br>
              <a:rPr lang="en-GB" sz="32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32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Learning Disability Partnership Meeting</a:t>
            </a:r>
            <a:endParaRPr lang="en-GB" dirty="0"/>
          </a:p>
        </p:txBody>
      </p:sp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2B8E266-0329-5E55-20FB-4277AAE17D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544" y="2470111"/>
            <a:ext cx="3186974" cy="329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13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5005230" y="1364065"/>
            <a:ext cx="62569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have met once since the last Partnership meeting</a:t>
            </a: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30 May</a:t>
            </a: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2023 </a:t>
            </a: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meeting in May was attended by:</a:t>
            </a:r>
          </a:p>
          <a:p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 Family Advocates,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 people from Adult Services,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 from the Integrated Care Board </a:t>
            </a:r>
            <a:r>
              <a:rPr lang="en-GB" sz="16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(formerly CCG)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 Service Providers</a:t>
            </a:r>
            <a:endParaRPr lang="en-GB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1026" name="Picture 2" descr="CQC Group Meet 6">
            <a:extLst>
              <a:ext uri="{FF2B5EF4-FFF2-40B4-BE49-F238E27FC236}">
                <a16:creationId xmlns:a16="http://schemas.microsoft.com/office/drawing/2014/main" id="{94B5C729-3586-AB9A-E89C-4FC3491F9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54" y="3129681"/>
            <a:ext cx="2634037" cy="263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ate May 30">
            <a:extLst>
              <a:ext uri="{FF2B5EF4-FFF2-40B4-BE49-F238E27FC236}">
                <a16:creationId xmlns:a16="http://schemas.microsoft.com/office/drawing/2014/main" id="{7B6561F6-F284-397B-256D-8CF1C20BC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332" y="1257300"/>
            <a:ext cx="1455420" cy="145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73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900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4230745" y="782794"/>
            <a:ext cx="6256962" cy="496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There has been no positive response from Advocacy Services to the request to chair this group</a:t>
            </a:r>
          </a:p>
          <a:p>
            <a:pPr marL="285750" lvl="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talked about </a:t>
            </a: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care staff training and Maria Hayward from Hampshire County Council gave an update and answered questions </a:t>
            </a:r>
          </a:p>
          <a:p>
            <a:pPr marL="342900" lvl="0" indent="-34290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1125"/>
              </a:spcAft>
              <a:buFont typeface="Wingdings" panose="05000000000000000000" pitchFamily="2" charset="2"/>
              <a:buChar char="§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talked about the increase in costs for providers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Chairperson">
            <a:extLst>
              <a:ext uri="{FF2B5EF4-FFF2-40B4-BE49-F238E27FC236}">
                <a16:creationId xmlns:a16="http://schemas.microsoft.com/office/drawing/2014/main" id="{B6F34DD2-F1E5-CD57-9AD7-72F2FBA4D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723" y="1094282"/>
            <a:ext cx="1195997" cy="1195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are Provider 2">
            <a:extLst>
              <a:ext uri="{FF2B5EF4-FFF2-40B4-BE49-F238E27FC236}">
                <a16:creationId xmlns:a16="http://schemas.microsoft.com/office/drawing/2014/main" id="{E5358B68-B27D-04A9-83CA-9C2245E5B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174" y="2593470"/>
            <a:ext cx="1341546" cy="1341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Assessment Financial">
            <a:extLst>
              <a:ext uri="{FF2B5EF4-FFF2-40B4-BE49-F238E27FC236}">
                <a16:creationId xmlns:a16="http://schemas.microsoft.com/office/drawing/2014/main" id="{4DE92D35-3E0D-19BC-6E46-3C8D54370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723" y="4414484"/>
            <a:ext cx="15367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407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3000">
              <a:srgbClr val="92D050"/>
            </a:gs>
            <a:gs pos="65000">
              <a:schemeClr val="accent5">
                <a:lumMod val="0"/>
                <a:lumOff val="100000"/>
              </a:schemeClr>
            </a:gs>
            <a:gs pos="100000">
              <a:schemeClr val="accent5">
                <a:lumMod val="10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4434B27-23A1-ED0D-2DE0-36C257F33A49}"/>
              </a:ext>
            </a:extLst>
          </p:cNvPr>
          <p:cNvSpPr/>
          <p:nvPr/>
        </p:nvSpPr>
        <p:spPr>
          <a:xfrm>
            <a:off x="220133" y="239262"/>
            <a:ext cx="11785600" cy="6277876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ACAFC-513D-AD0C-A8AB-0A5CFDACD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047" y="5061414"/>
            <a:ext cx="1588820" cy="14046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628350-D3CA-4A02-4751-687B9CEE7590}"/>
              </a:ext>
            </a:extLst>
          </p:cNvPr>
          <p:cNvSpPr txBox="1"/>
          <p:nvPr/>
        </p:nvSpPr>
        <p:spPr>
          <a:xfrm>
            <a:off x="4278207" y="340862"/>
            <a:ext cx="6256962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ts val="1560"/>
              </a:lnSpc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Training of staff is different depending on their role and how they are employed</a:t>
            </a:r>
            <a:endParaRPr lang="en-GB" sz="1800" dirty="0">
              <a:solidFill>
                <a:srgbClr val="42424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talked about ‘on the job’ and specialist training for Complex Needs</a:t>
            </a: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endParaRPr lang="en-GB" dirty="0">
              <a:solidFill>
                <a:srgbClr val="42424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Sean McKeown from the Integrated Care Board </a:t>
            </a:r>
            <a:r>
              <a:rPr lang="en-GB" sz="1800" dirty="0">
                <a:solidFill>
                  <a:srgbClr val="42424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spoke about the Mental Capacity Act </a:t>
            </a:r>
            <a:r>
              <a:rPr lang="en-GB" dirty="0">
                <a:solidFill>
                  <a:srgbClr val="42424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Deprivation of Liberty Assessments and how often they are needed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Place training room">
            <a:extLst>
              <a:ext uri="{FF2B5EF4-FFF2-40B4-BE49-F238E27FC236}">
                <a16:creationId xmlns:a16="http://schemas.microsoft.com/office/drawing/2014/main" id="{A02F04AE-6BEC-680D-67FB-E579A6A38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940" y="565044"/>
            <a:ext cx="1648460" cy="164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o-Training 4">
            <a:extLst>
              <a:ext uri="{FF2B5EF4-FFF2-40B4-BE49-F238E27FC236}">
                <a16:creationId xmlns:a16="http://schemas.microsoft.com/office/drawing/2014/main" id="{26DBD96A-EA1B-55FD-3893-4AEC45F15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020" y="2736850"/>
            <a:ext cx="1384300" cy="138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Mental Capacity Act">
            <a:extLst>
              <a:ext uri="{FF2B5EF4-FFF2-40B4-BE49-F238E27FC236}">
                <a16:creationId xmlns:a16="http://schemas.microsoft.com/office/drawing/2014/main" id="{C3A25A17-207F-5E09-55A2-25C6F4FB9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020" y="4644496"/>
            <a:ext cx="1644650" cy="164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582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155</Words>
  <Application>Microsoft Office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Amanda</dc:creator>
  <cp:lastModifiedBy>Lee, Amanda</cp:lastModifiedBy>
  <cp:revision>1</cp:revision>
  <dcterms:created xsi:type="dcterms:W3CDTF">2023-03-01T10:05:57Z</dcterms:created>
  <dcterms:modified xsi:type="dcterms:W3CDTF">2023-06-27T22:31:16Z</dcterms:modified>
</cp:coreProperties>
</file>