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7F333D-8E6E-4DA2-869A-397EA2A1DF1C}" v="35" dt="2023-06-26T12:15:02.6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7FCDC-CD10-7F6C-C233-3248CE39D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D155FB-CB2C-DEA2-138A-EBCF163E1F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ED9D0-BEDE-DBB2-3275-7FD26630B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A4E98-20E4-CA0D-77D2-CB65722DC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09762-8B95-3BB3-60C3-D45034C0C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554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21BEB-F9AF-D6C1-2DBB-15DD6C82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DE7FF5-6FEB-DB71-F41B-1FF31F855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308FD-2211-1AB6-F97C-815A9BCED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5FB97-7D77-7A83-6E4F-C44D938FE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B08AE-84C6-632F-6673-2D86AE265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794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B391D5-95B9-72E2-0348-3F05D75CB8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917AAB-194B-613A-4289-8FADE79D4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7EA65-ED65-7062-55A2-89C49B69D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80B09-0D17-00FD-FA2B-422779118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D68D47-3043-202B-59BE-1EF47A332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12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5229C-5326-FD68-5215-FC4B82E7B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18815-643D-9DF0-877B-DFFDB059F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C3371-9CB2-E4B5-A298-8EAE90F97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F4295-B69B-51EC-BEF5-38DC57A68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5E6D1-C5B6-A906-6FF4-FF916C015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20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C1938-74C2-FA34-BFF6-B023B5B66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7317B-F784-4765-4C6A-E0A970F5D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0DF5F8-3773-3A8B-4CD7-A081C3F85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28B8F-6A2C-F11D-4DC5-D2F081CEA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60EC0-5045-E5D6-8E40-2AB6C0D8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378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C92C7-EFC8-47C6-7374-06C4DA7D0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D42DD3-FC0D-FCF0-8455-07C848747F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09F5B5-0010-1F52-5306-D8082D22FA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F68A89-CF8D-9373-F0C4-5F8966F77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4127C-AC06-DF12-E399-A8619E27D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0E958B-1D41-F20B-E368-54079AD0A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44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D67CD-7209-1E4A-9E16-CAB0BE430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A7FA9E-26EF-65D4-7BFF-0551A24EE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00D10E-055D-F241-CC2B-BABF9E8AF5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0ADAD1-AC7A-A864-D9F2-0E08C4F197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1AD2E0-2F64-E284-9762-76369A9933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E67E57-DCE7-EC04-74F2-3F0BCF295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2BC60E-F822-EC84-0199-CAD0EA338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6DF48-D357-2089-8F38-33185719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39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EDBD0-8A01-C1FF-9827-D60C586D5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5381B08-FEBC-D972-D6A2-77B52EDF2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E14308-7D75-FFA4-0231-95010FA2A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A09E5-B2A8-4677-711C-C171A5EF1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752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3B4E7-6E10-7994-9F9A-85D4A4B67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D3039-510F-3F1B-1D0C-B2B2D5D18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FC5CB0-D061-0A97-6D6E-6E06B9B34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127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D1170-3278-C892-FF13-F02221DD8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808857-C62E-98F0-5250-41E833BC3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B1C93F-1630-F2FE-7EAF-7674B0322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0A885-F749-70A2-C8AF-9D2BBF02B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645D0E-80CE-A5B7-583D-C0550C6E0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9B320E-EFCD-8B83-C9A5-59BAD7373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327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3E57D-B5A9-99EC-A66D-247E17A1F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4E71C2-67FC-70A7-46D8-430317BA7A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B1E380-55AD-F962-BF17-11AB3314F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6FBC8A-EED8-B60A-4292-BC1C865DD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D5B79B-FE95-5B4F-938A-BDFF01FF4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F8AF4B-E774-A4C5-6EFC-8B6E34B4F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419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146C9A-BB9B-CD58-DAA0-4D7B9B5CD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1CE04C-8677-DAD8-9E44-479625ED28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D022E-98C0-BE46-CB46-017A95D2D1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799B3-AA79-4900-A67C-D9AADA6F0D74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76058-003A-FCF8-59CE-054E713CED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80E9B-4957-5747-4039-DB66E72D96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C216B-E627-4156-AEA2-4AB8AB52B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26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uments.hants.gov.uk/consultation/Hampshire2023BudgetConsultation-easyread.pdf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white cover with orange and black text&#10;&#10;Description automatically generated with low confidence">
            <a:extLst>
              <a:ext uri="{FF2B5EF4-FFF2-40B4-BE49-F238E27FC236}">
                <a16:creationId xmlns:a16="http://schemas.microsoft.com/office/drawing/2014/main" id="{CCB3C476-6948-BCE3-29CC-F4292A489B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9" b="4872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477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B62551B-2D28-79A9-4EEA-76ADAA8B8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15" y="1294885"/>
            <a:ext cx="4171950" cy="10953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401619-68AF-4D58-21F3-F39A23C99AA2}"/>
              </a:ext>
            </a:extLst>
          </p:cNvPr>
          <p:cNvSpPr txBox="1"/>
          <p:nvPr/>
        </p:nvSpPr>
        <p:spPr>
          <a:xfrm>
            <a:off x="6096000" y="1427073"/>
            <a:ext cx="5185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 want to talk about how Hampshire County Council manages its budget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F628D4-C128-25F6-97EA-DEECB25FE58D}"/>
              </a:ext>
            </a:extLst>
          </p:cNvPr>
          <p:cNvSpPr txBox="1"/>
          <p:nvPr/>
        </p:nvSpPr>
        <p:spPr>
          <a:xfrm>
            <a:off x="6096000" y="4278603"/>
            <a:ext cx="5185272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budget is how much money the Council has to spend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D7319-4933-FEB3-3664-5FF08827B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3884" y="3612447"/>
            <a:ext cx="2195111" cy="219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043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401619-68AF-4D58-21F3-F39A23C99AA2}"/>
              </a:ext>
            </a:extLst>
          </p:cNvPr>
          <p:cNvSpPr txBox="1"/>
          <p:nvPr/>
        </p:nvSpPr>
        <p:spPr>
          <a:xfrm>
            <a:off x="6250236" y="699960"/>
            <a:ext cx="5185272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have to make savings to our budget because: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F628D4-C128-25F6-97EA-DEECB25FE58D}"/>
              </a:ext>
            </a:extLst>
          </p:cNvPr>
          <p:cNvSpPr txBox="1"/>
          <p:nvPr/>
        </p:nvSpPr>
        <p:spPr>
          <a:xfrm>
            <a:off x="6250236" y="5479444"/>
            <a:ext cx="5185272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cost of providing services is going up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2CFC4E-E1DC-39C1-ACB7-51B773D29EF6}"/>
              </a:ext>
            </a:extLst>
          </p:cNvPr>
          <p:cNvSpPr txBox="1"/>
          <p:nvPr/>
        </p:nvSpPr>
        <p:spPr>
          <a:xfrm>
            <a:off x="6250236" y="3921734"/>
            <a:ext cx="5185272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More people need to use our services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6DEBF5-0ACF-9EF9-4427-C9EA3FD9D249}"/>
              </a:ext>
            </a:extLst>
          </p:cNvPr>
          <p:cNvSpPr txBox="1"/>
          <p:nvPr/>
        </p:nvSpPr>
        <p:spPr>
          <a:xfrm>
            <a:off x="6250236" y="2104701"/>
            <a:ext cx="5185272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are getting less money from the government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F13805-A8B0-C604-C639-F832B454B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3607" y="1809447"/>
            <a:ext cx="1420258" cy="14202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3F35EC-DCE3-3D98-FA33-BED35FF07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8450" y="1980572"/>
            <a:ext cx="1232865" cy="12328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90A06D-549D-16C6-4F03-F9C9CBE8F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2809" y="5425618"/>
            <a:ext cx="1232865" cy="986928"/>
          </a:xfrm>
          <a:prstGeom prst="rect">
            <a:avLst/>
          </a:prstGeom>
        </p:spPr>
      </p:pic>
      <p:sp>
        <p:nvSpPr>
          <p:cNvPr id="12" name="Arrow: Up 11">
            <a:extLst>
              <a:ext uri="{FF2B5EF4-FFF2-40B4-BE49-F238E27FC236}">
                <a16:creationId xmlns:a16="http://schemas.microsoft.com/office/drawing/2014/main" id="{B4F8C460-9C99-2DE2-15DE-C9C0C8C333AF}"/>
              </a:ext>
            </a:extLst>
          </p:cNvPr>
          <p:cNvSpPr/>
          <p:nvPr/>
        </p:nvSpPr>
        <p:spPr>
          <a:xfrm>
            <a:off x="3285674" y="5462319"/>
            <a:ext cx="339794" cy="89854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D3520AB-7F28-D642-AC2C-0B02247D3A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5233" y="3795726"/>
            <a:ext cx="1232864" cy="12328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DED405-2AC6-410C-354D-E75050510B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5176" y="555542"/>
            <a:ext cx="1200292" cy="120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148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401619-68AF-4D58-21F3-F39A23C99AA2}"/>
              </a:ext>
            </a:extLst>
          </p:cNvPr>
          <p:cNvSpPr txBox="1"/>
          <p:nvPr/>
        </p:nvSpPr>
        <p:spPr>
          <a:xfrm>
            <a:off x="4836404" y="710589"/>
            <a:ext cx="6466901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Since 2008 the Council has made savings of £640m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F628D4-C128-25F6-97EA-DEECB25FE58D}"/>
              </a:ext>
            </a:extLst>
          </p:cNvPr>
          <p:cNvSpPr txBox="1"/>
          <p:nvPr/>
        </p:nvSpPr>
        <p:spPr>
          <a:xfrm>
            <a:off x="4836404" y="5193003"/>
            <a:ext cx="6599103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means asking people what they think about how we could do this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2CFC4E-E1DC-39C1-ACB7-51B773D29EF6}"/>
              </a:ext>
            </a:extLst>
          </p:cNvPr>
          <p:cNvSpPr txBox="1"/>
          <p:nvPr/>
        </p:nvSpPr>
        <p:spPr>
          <a:xfrm>
            <a:off x="4836404" y="3582362"/>
            <a:ext cx="6599104" cy="46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Council is running a consultation about this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6DEBF5-0ACF-9EF9-4427-C9EA3FD9D249}"/>
              </a:ext>
            </a:extLst>
          </p:cNvPr>
          <p:cNvSpPr txBox="1"/>
          <p:nvPr/>
        </p:nvSpPr>
        <p:spPr>
          <a:xfrm>
            <a:off x="4836404" y="2104701"/>
            <a:ext cx="6599104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 the next few years we will need to make another £132m of savings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1B144A-60BA-3FAA-80C5-A2CB7E9EC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627" y="4796010"/>
            <a:ext cx="1351402" cy="13514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E23211-71BD-B348-11DF-4D67487D7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683" y="3336756"/>
            <a:ext cx="1577290" cy="9588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825692-4009-E4C6-69E8-202F3784A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0167" y="361744"/>
            <a:ext cx="1194920" cy="12010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5320DA-821A-D5EA-BD81-29B4812D0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0167" y="1818079"/>
            <a:ext cx="1194920" cy="12010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5BEDD7-465A-B1C5-967B-A9ADA58F6202}"/>
              </a:ext>
            </a:extLst>
          </p:cNvPr>
          <p:cNvSpPr txBox="1"/>
          <p:nvPr/>
        </p:nvSpPr>
        <p:spPr>
          <a:xfrm>
            <a:off x="2663328" y="699960"/>
            <a:ext cx="15772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£640 million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4053B2-D259-58C7-7EF8-E02699021181}"/>
              </a:ext>
            </a:extLst>
          </p:cNvPr>
          <p:cNvSpPr txBox="1"/>
          <p:nvPr/>
        </p:nvSpPr>
        <p:spPr>
          <a:xfrm>
            <a:off x="2574578" y="2080070"/>
            <a:ext cx="15772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£132 million</a:t>
            </a:r>
          </a:p>
        </p:txBody>
      </p:sp>
    </p:spTree>
    <p:extLst>
      <p:ext uri="{BB962C8B-B14F-4D97-AF65-F5344CB8AC3E}">
        <p14:creationId xmlns:p14="http://schemas.microsoft.com/office/powerpoint/2010/main" val="3459742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401619-68AF-4D58-21F3-F39A23C99AA2}"/>
              </a:ext>
            </a:extLst>
          </p:cNvPr>
          <p:cNvSpPr txBox="1"/>
          <p:nvPr/>
        </p:nvSpPr>
        <p:spPr>
          <a:xfrm>
            <a:off x="6250236" y="1129618"/>
            <a:ext cx="5185272" cy="46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have some ideas like: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2CFC4E-E1DC-39C1-ACB7-51B773D29EF6}"/>
              </a:ext>
            </a:extLst>
          </p:cNvPr>
          <p:cNvSpPr txBox="1"/>
          <p:nvPr/>
        </p:nvSpPr>
        <p:spPr>
          <a:xfrm>
            <a:off x="6250236" y="5168791"/>
            <a:ext cx="5185272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Charging people for using some services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6DEBF5-0ACF-9EF9-4427-C9EA3FD9D249}"/>
              </a:ext>
            </a:extLst>
          </p:cNvPr>
          <p:cNvSpPr txBox="1"/>
          <p:nvPr/>
        </p:nvSpPr>
        <p:spPr>
          <a:xfrm>
            <a:off x="6250236" y="3401881"/>
            <a:ext cx="5185272" cy="46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Increasing Council Tax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5EFDB28-98C0-F758-0620-8BB3D32C1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386" y="627660"/>
            <a:ext cx="1378486" cy="137848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4072C75-E5D6-0865-9026-AB532BD755CA}"/>
              </a:ext>
            </a:extLst>
          </p:cNvPr>
          <p:cNvGrpSpPr/>
          <p:nvPr/>
        </p:nvGrpSpPr>
        <p:grpSpPr>
          <a:xfrm>
            <a:off x="2414760" y="2942091"/>
            <a:ext cx="1760634" cy="1266939"/>
            <a:chOff x="2337641" y="2583879"/>
            <a:chExt cx="2081967" cy="145931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E755B9E-4BCF-7E73-5BBC-8F0E9CBB3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37641" y="2583879"/>
              <a:ext cx="1428909" cy="145931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49FDA3B-287C-7102-3A1D-80A88583B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6426" y="2583879"/>
              <a:ext cx="603182" cy="1459311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F3784D1A-C328-7C27-D34C-BC004CDAA1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4760" y="4764745"/>
            <a:ext cx="1670892" cy="167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238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401619-68AF-4D58-21F3-F39A23C99AA2}"/>
              </a:ext>
            </a:extLst>
          </p:cNvPr>
          <p:cNvSpPr txBox="1"/>
          <p:nvPr/>
        </p:nvSpPr>
        <p:spPr>
          <a:xfrm>
            <a:off x="6250236" y="1019453"/>
            <a:ext cx="5714082" cy="46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Reducing or changing some services</a:t>
            </a:r>
            <a:endParaRPr lang="en-GB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2CFC4E-E1DC-39C1-ACB7-51B773D29EF6}"/>
              </a:ext>
            </a:extLst>
          </p:cNvPr>
          <p:cNvSpPr txBox="1"/>
          <p:nvPr/>
        </p:nvSpPr>
        <p:spPr>
          <a:xfrm>
            <a:off x="6250236" y="4937439"/>
            <a:ext cx="5185272" cy="1257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Asking the government to change the law to help us have more money and do things differently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6DEBF5-0ACF-9EF9-4427-C9EA3FD9D249}"/>
              </a:ext>
            </a:extLst>
          </p:cNvPr>
          <p:cNvSpPr txBox="1"/>
          <p:nvPr/>
        </p:nvSpPr>
        <p:spPr>
          <a:xfrm>
            <a:off x="6250236" y="2997600"/>
            <a:ext cx="5185272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Making money from selling services (where we can)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C2F746-7846-24AD-B121-070289DFD4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391" y="4874470"/>
            <a:ext cx="2027103" cy="15230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5CEA5E-E5A0-4C0F-1BF3-951378D8C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368" y="617150"/>
            <a:ext cx="1842492" cy="14319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722C14-A8E4-EC9C-F9FF-E1CD2390B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2368" y="2564176"/>
            <a:ext cx="1729648" cy="172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35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401619-68AF-4D58-21F3-F39A23C99AA2}"/>
              </a:ext>
            </a:extLst>
          </p:cNvPr>
          <p:cNvSpPr txBox="1"/>
          <p:nvPr/>
        </p:nvSpPr>
        <p:spPr>
          <a:xfrm>
            <a:off x="6668877" y="1194801"/>
            <a:ext cx="5185272" cy="862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is an easy-read version of the consultation online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2CFC4E-E1DC-39C1-ACB7-51B773D29EF6}"/>
              </a:ext>
            </a:extLst>
          </p:cNvPr>
          <p:cNvSpPr txBox="1"/>
          <p:nvPr/>
        </p:nvSpPr>
        <p:spPr>
          <a:xfrm>
            <a:off x="6668877" y="4764170"/>
            <a:ext cx="5185272" cy="46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have to do it by 23 July</a:t>
            </a:r>
            <a:endParaRPr kumimoji="0" lang="en-GB" sz="1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6DEBF5-0ACF-9EF9-4427-C9EA3FD9D249}"/>
              </a:ext>
            </a:extLst>
          </p:cNvPr>
          <p:cNvSpPr txBox="1"/>
          <p:nvPr/>
        </p:nvSpPr>
        <p:spPr>
          <a:xfrm>
            <a:off x="6668877" y="3132160"/>
            <a:ext cx="5185272" cy="467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Amanda will email you the link</a:t>
            </a:r>
            <a:endParaRPr lang="en-GB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E1A168-DC0B-EA9F-E391-3359AB59A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2195" y="4168047"/>
            <a:ext cx="1681909" cy="16819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20E4514-A375-310F-D7EA-21948528A664}"/>
              </a:ext>
            </a:extLst>
          </p:cNvPr>
          <p:cNvSpPr txBox="1"/>
          <p:nvPr/>
        </p:nvSpPr>
        <p:spPr>
          <a:xfrm>
            <a:off x="415886" y="3230457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3772a Budget Consultation Easy Read v3a (hants.gov.uk)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5B6464-96C4-9534-A315-B5E583159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4715" y="610275"/>
            <a:ext cx="1436867" cy="20318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07513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191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Hampshire County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Gowtridge, Steve</dc:creator>
  <cp:lastModifiedBy>Lee, Amanda</cp:lastModifiedBy>
  <cp:revision>2</cp:revision>
  <dcterms:created xsi:type="dcterms:W3CDTF">2023-06-26T08:34:30Z</dcterms:created>
  <dcterms:modified xsi:type="dcterms:W3CDTF">2023-06-28T08:50:11Z</dcterms:modified>
</cp:coreProperties>
</file>