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1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CA5838-01A4-4D51-8DC9-61A9EC96B64A}" v="25" dt="2023-03-28T17:32:33.5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wtridge, Steve" userId="d20c5e0b-22f4-4a84-94cb-2d3c84e75fd8" providerId="ADAL" clId="{68CA5838-01A4-4D51-8DC9-61A9EC96B64A}"/>
    <pc:docChg chg="undo custSel addSld modSld">
      <pc:chgData name="Gowtridge, Steve" userId="d20c5e0b-22f4-4a84-94cb-2d3c84e75fd8" providerId="ADAL" clId="{68CA5838-01A4-4D51-8DC9-61A9EC96B64A}" dt="2023-03-28T17:33:42.367" v="691" actId="20577"/>
      <pc:docMkLst>
        <pc:docMk/>
      </pc:docMkLst>
      <pc:sldChg chg="addSp modSp new mod">
        <pc:chgData name="Gowtridge, Steve" userId="d20c5e0b-22f4-4a84-94cb-2d3c84e75fd8" providerId="ADAL" clId="{68CA5838-01A4-4D51-8DC9-61A9EC96B64A}" dt="2023-03-28T17:05:06.337" v="220" actId="1076"/>
        <pc:sldMkLst>
          <pc:docMk/>
          <pc:sldMk cId="621888366" sldId="257"/>
        </pc:sldMkLst>
        <pc:spChg chg="add mod">
          <ac:chgData name="Gowtridge, Steve" userId="d20c5e0b-22f4-4a84-94cb-2d3c84e75fd8" providerId="ADAL" clId="{68CA5838-01A4-4D51-8DC9-61A9EC96B64A}" dt="2023-03-28T17:02:16.523" v="214" actId="5793"/>
          <ac:spMkLst>
            <pc:docMk/>
            <pc:sldMk cId="621888366" sldId="257"/>
            <ac:spMk id="4" creationId="{C04CAF88-63F5-B65A-713F-2DED5ADD36C5}"/>
          </ac:spMkLst>
        </pc:spChg>
        <pc:spChg chg="add mod">
          <ac:chgData name="Gowtridge, Steve" userId="d20c5e0b-22f4-4a84-94cb-2d3c84e75fd8" providerId="ADAL" clId="{68CA5838-01A4-4D51-8DC9-61A9EC96B64A}" dt="2023-03-28T17:00:04.478" v="193" actId="20577"/>
          <ac:spMkLst>
            <pc:docMk/>
            <pc:sldMk cId="621888366" sldId="257"/>
            <ac:spMk id="5" creationId="{77746492-A460-4656-4F24-59D9E2645F27}"/>
          </ac:spMkLst>
        </pc:spChg>
        <pc:spChg chg="add mod">
          <ac:chgData name="Gowtridge, Steve" userId="d20c5e0b-22f4-4a84-94cb-2d3c84e75fd8" providerId="ADAL" clId="{68CA5838-01A4-4D51-8DC9-61A9EC96B64A}" dt="2023-03-28T17:02:23.282" v="215" actId="1076"/>
          <ac:spMkLst>
            <pc:docMk/>
            <pc:sldMk cId="621888366" sldId="257"/>
            <ac:spMk id="7" creationId="{65E38567-0033-CA55-35BC-949546A444E7}"/>
          </ac:spMkLst>
        </pc:spChg>
        <pc:picChg chg="add mod">
          <ac:chgData name="Gowtridge, Steve" userId="d20c5e0b-22f4-4a84-94cb-2d3c84e75fd8" providerId="ADAL" clId="{68CA5838-01A4-4D51-8DC9-61A9EC96B64A}" dt="2023-03-28T17:01:45.646" v="200" actId="1076"/>
          <ac:picMkLst>
            <pc:docMk/>
            <pc:sldMk cId="621888366" sldId="257"/>
            <ac:picMk id="2" creationId="{F2DEDF71-701E-1B8B-CE4C-0BCAD326ACD2}"/>
          </ac:picMkLst>
        </pc:picChg>
        <pc:picChg chg="add mod">
          <ac:chgData name="Gowtridge, Steve" userId="d20c5e0b-22f4-4a84-94cb-2d3c84e75fd8" providerId="ADAL" clId="{68CA5838-01A4-4D51-8DC9-61A9EC96B64A}" dt="2023-03-28T17:01:28.197" v="196" actId="1076"/>
          <ac:picMkLst>
            <pc:docMk/>
            <pc:sldMk cId="621888366" sldId="257"/>
            <ac:picMk id="6" creationId="{B29F8EC1-A452-32BA-5257-141951F922D4}"/>
          </ac:picMkLst>
        </pc:picChg>
        <pc:picChg chg="add mod">
          <ac:chgData name="Gowtridge, Steve" userId="d20c5e0b-22f4-4a84-94cb-2d3c84e75fd8" providerId="ADAL" clId="{68CA5838-01A4-4D51-8DC9-61A9EC96B64A}" dt="2023-03-28T17:05:06.337" v="220" actId="1076"/>
          <ac:picMkLst>
            <pc:docMk/>
            <pc:sldMk cId="621888366" sldId="257"/>
            <ac:picMk id="8" creationId="{C430C3DB-8E3D-E287-0B97-D14E90A6C31C}"/>
          </ac:picMkLst>
        </pc:picChg>
      </pc:sldChg>
      <pc:sldChg chg="addSp delSp modSp mod">
        <pc:chgData name="Gowtridge, Steve" userId="d20c5e0b-22f4-4a84-94cb-2d3c84e75fd8" providerId="ADAL" clId="{68CA5838-01A4-4D51-8DC9-61A9EC96B64A}" dt="2023-03-28T17:33:42.367" v="691" actId="20577"/>
        <pc:sldMkLst>
          <pc:docMk/>
          <pc:sldMk cId="1099756260" sldId="258"/>
        </pc:sldMkLst>
        <pc:spChg chg="del">
          <ac:chgData name="Gowtridge, Steve" userId="d20c5e0b-22f4-4a84-94cb-2d3c84e75fd8" providerId="ADAL" clId="{68CA5838-01A4-4D51-8DC9-61A9EC96B64A}" dt="2023-03-28T16:50:25.029" v="21" actId="478"/>
          <ac:spMkLst>
            <pc:docMk/>
            <pc:sldMk cId="1099756260" sldId="258"/>
            <ac:spMk id="4" creationId="{C04CAF88-63F5-B65A-713F-2DED5ADD36C5}"/>
          </ac:spMkLst>
        </pc:spChg>
        <pc:spChg chg="add mod">
          <ac:chgData name="Gowtridge, Steve" userId="d20c5e0b-22f4-4a84-94cb-2d3c84e75fd8" providerId="ADAL" clId="{68CA5838-01A4-4D51-8DC9-61A9EC96B64A}" dt="2023-03-28T16:54:44.546" v="65" actId="1076"/>
          <ac:spMkLst>
            <pc:docMk/>
            <pc:sldMk cId="1099756260" sldId="258"/>
            <ac:spMk id="6" creationId="{CFF9025B-8A1B-F2BF-5E8C-822174C48C94}"/>
          </ac:spMkLst>
        </pc:spChg>
        <pc:spChg chg="add mod">
          <ac:chgData name="Gowtridge, Steve" userId="d20c5e0b-22f4-4a84-94cb-2d3c84e75fd8" providerId="ADAL" clId="{68CA5838-01A4-4D51-8DC9-61A9EC96B64A}" dt="2023-03-28T17:33:42.367" v="691" actId="20577"/>
          <ac:spMkLst>
            <pc:docMk/>
            <pc:sldMk cId="1099756260" sldId="258"/>
            <ac:spMk id="7" creationId="{EC698E0B-0CBC-804F-80B2-C34B46039376}"/>
          </ac:spMkLst>
        </pc:spChg>
        <pc:picChg chg="del">
          <ac:chgData name="Gowtridge, Steve" userId="d20c5e0b-22f4-4a84-94cb-2d3c84e75fd8" providerId="ADAL" clId="{68CA5838-01A4-4D51-8DC9-61A9EC96B64A}" dt="2023-03-28T16:50:04.580" v="17" actId="478"/>
          <ac:picMkLst>
            <pc:docMk/>
            <pc:sldMk cId="1099756260" sldId="258"/>
            <ac:picMk id="2" creationId="{F2DEDF71-701E-1B8B-CE4C-0BCAD326ACD2}"/>
          </ac:picMkLst>
        </pc:picChg>
        <pc:picChg chg="add mod">
          <ac:chgData name="Gowtridge, Steve" userId="d20c5e0b-22f4-4a84-94cb-2d3c84e75fd8" providerId="ADAL" clId="{68CA5838-01A4-4D51-8DC9-61A9EC96B64A}" dt="2023-03-28T16:54:36.533" v="64" actId="1076"/>
          <ac:picMkLst>
            <pc:docMk/>
            <pc:sldMk cId="1099756260" sldId="258"/>
            <ac:picMk id="3" creationId="{7F8D175B-E1D1-1E40-6E1B-82D158C15D20}"/>
          </ac:picMkLst>
        </pc:picChg>
      </pc:sldChg>
      <pc:sldChg chg="addSp delSp modSp mod">
        <pc:chgData name="Gowtridge, Steve" userId="d20c5e0b-22f4-4a84-94cb-2d3c84e75fd8" providerId="ADAL" clId="{68CA5838-01A4-4D51-8DC9-61A9EC96B64A}" dt="2023-03-28T17:29:41.208" v="615" actId="113"/>
        <pc:sldMkLst>
          <pc:docMk/>
          <pc:sldMk cId="747482147" sldId="259"/>
        </pc:sldMkLst>
        <pc:spChg chg="mod">
          <ac:chgData name="Gowtridge, Steve" userId="d20c5e0b-22f4-4a84-94cb-2d3c84e75fd8" providerId="ADAL" clId="{68CA5838-01A4-4D51-8DC9-61A9EC96B64A}" dt="2023-03-28T17:15:57.827" v="418" actId="1076"/>
          <ac:spMkLst>
            <pc:docMk/>
            <pc:sldMk cId="747482147" sldId="259"/>
            <ac:spMk id="4" creationId="{C04CAF88-63F5-B65A-713F-2DED5ADD36C5}"/>
          </ac:spMkLst>
        </pc:spChg>
        <pc:spChg chg="add mod">
          <ac:chgData name="Gowtridge, Steve" userId="d20c5e0b-22f4-4a84-94cb-2d3c84e75fd8" providerId="ADAL" clId="{68CA5838-01A4-4D51-8DC9-61A9EC96B64A}" dt="2023-03-28T17:29:41.208" v="615" actId="113"/>
          <ac:spMkLst>
            <pc:docMk/>
            <pc:sldMk cId="747482147" sldId="259"/>
            <ac:spMk id="6" creationId="{206F4782-E81E-0B6C-5F6A-8834B6FD6FB8}"/>
          </ac:spMkLst>
        </pc:spChg>
        <pc:spChg chg="add mod">
          <ac:chgData name="Gowtridge, Steve" userId="d20c5e0b-22f4-4a84-94cb-2d3c84e75fd8" providerId="ADAL" clId="{68CA5838-01A4-4D51-8DC9-61A9EC96B64A}" dt="2023-03-28T17:19:36.875" v="441" actId="20577"/>
          <ac:spMkLst>
            <pc:docMk/>
            <pc:sldMk cId="747482147" sldId="259"/>
            <ac:spMk id="7" creationId="{D6D13A48-A917-FCA6-0EBF-90B6AA63630D}"/>
          </ac:spMkLst>
        </pc:spChg>
        <pc:picChg chg="del">
          <ac:chgData name="Gowtridge, Steve" userId="d20c5e0b-22f4-4a84-94cb-2d3c84e75fd8" providerId="ADAL" clId="{68CA5838-01A4-4D51-8DC9-61A9EC96B64A}" dt="2023-03-28T17:15:51.487" v="417" actId="478"/>
          <ac:picMkLst>
            <pc:docMk/>
            <pc:sldMk cId="747482147" sldId="259"/>
            <ac:picMk id="2" creationId="{F2DEDF71-701E-1B8B-CE4C-0BCAD326ACD2}"/>
          </ac:picMkLst>
        </pc:picChg>
        <pc:picChg chg="add mod">
          <ac:chgData name="Gowtridge, Steve" userId="d20c5e0b-22f4-4a84-94cb-2d3c84e75fd8" providerId="ADAL" clId="{68CA5838-01A4-4D51-8DC9-61A9EC96B64A}" dt="2023-03-28T17:16:35.047" v="423" actId="1076"/>
          <ac:picMkLst>
            <pc:docMk/>
            <pc:sldMk cId="747482147" sldId="259"/>
            <ac:picMk id="3" creationId="{04DEA59E-0819-B5FC-C441-58C78A3C26B5}"/>
          </ac:picMkLst>
        </pc:picChg>
        <pc:picChg chg="add mod">
          <ac:chgData name="Gowtridge, Steve" userId="d20c5e0b-22f4-4a84-94cb-2d3c84e75fd8" providerId="ADAL" clId="{68CA5838-01A4-4D51-8DC9-61A9EC96B64A}" dt="2023-03-28T17:17:39.189" v="426" actId="1076"/>
          <ac:picMkLst>
            <pc:docMk/>
            <pc:sldMk cId="747482147" sldId="259"/>
            <ac:picMk id="5" creationId="{5FEBE506-B70B-BAA2-D5F7-C146E38A9F2A}"/>
          </ac:picMkLst>
        </pc:picChg>
        <pc:picChg chg="add mod">
          <ac:chgData name="Gowtridge, Steve" userId="d20c5e0b-22f4-4a84-94cb-2d3c84e75fd8" providerId="ADAL" clId="{68CA5838-01A4-4D51-8DC9-61A9EC96B64A}" dt="2023-03-28T17:21:16.232" v="458" actId="1076"/>
          <ac:picMkLst>
            <pc:docMk/>
            <pc:sldMk cId="747482147" sldId="259"/>
            <ac:picMk id="8" creationId="{20F17ED5-C65D-DF29-EB33-CAB3CFF8EEFD}"/>
          </ac:picMkLst>
        </pc:picChg>
      </pc:sldChg>
      <pc:sldChg chg="addSp delSp modSp mod">
        <pc:chgData name="Gowtridge, Steve" userId="d20c5e0b-22f4-4a84-94cb-2d3c84e75fd8" providerId="ADAL" clId="{68CA5838-01A4-4D51-8DC9-61A9EC96B64A}" dt="2023-03-28T17:32:37.714" v="673" actId="1076"/>
        <pc:sldMkLst>
          <pc:docMk/>
          <pc:sldMk cId="3354153471" sldId="260"/>
        </pc:sldMkLst>
        <pc:spChg chg="add mod">
          <ac:chgData name="Gowtridge, Steve" userId="d20c5e0b-22f4-4a84-94cb-2d3c84e75fd8" providerId="ADAL" clId="{68CA5838-01A4-4D51-8DC9-61A9EC96B64A}" dt="2023-03-28T17:27:36.718" v="537" actId="1076"/>
          <ac:spMkLst>
            <pc:docMk/>
            <pc:sldMk cId="3354153471" sldId="260"/>
            <ac:spMk id="3" creationId="{60CC30DB-2C9D-FEDE-E5C3-AE28A855725E}"/>
          </ac:spMkLst>
        </pc:spChg>
        <pc:spChg chg="mod">
          <ac:chgData name="Gowtridge, Steve" userId="d20c5e0b-22f4-4a84-94cb-2d3c84e75fd8" providerId="ADAL" clId="{68CA5838-01A4-4D51-8DC9-61A9EC96B64A}" dt="2023-03-28T17:31:53.837" v="671" actId="1076"/>
          <ac:spMkLst>
            <pc:docMk/>
            <pc:sldMk cId="3354153471" sldId="260"/>
            <ac:spMk id="4" creationId="{C04CAF88-63F5-B65A-713F-2DED5ADD36C5}"/>
          </ac:spMkLst>
        </pc:spChg>
        <pc:spChg chg="add mod">
          <ac:chgData name="Gowtridge, Steve" userId="d20c5e0b-22f4-4a84-94cb-2d3c84e75fd8" providerId="ADAL" clId="{68CA5838-01A4-4D51-8DC9-61A9EC96B64A}" dt="2023-03-28T17:29:49.854" v="616" actId="113"/>
          <ac:spMkLst>
            <pc:docMk/>
            <pc:sldMk cId="3354153471" sldId="260"/>
            <ac:spMk id="6" creationId="{B6AA5A7A-7EC7-4D8D-85D2-336A827517F3}"/>
          </ac:spMkLst>
        </pc:spChg>
        <pc:spChg chg="add mod">
          <ac:chgData name="Gowtridge, Steve" userId="d20c5e0b-22f4-4a84-94cb-2d3c84e75fd8" providerId="ADAL" clId="{68CA5838-01A4-4D51-8DC9-61A9EC96B64A}" dt="2023-03-28T17:31:39.249" v="670" actId="313"/>
          <ac:spMkLst>
            <pc:docMk/>
            <pc:sldMk cId="3354153471" sldId="260"/>
            <ac:spMk id="7" creationId="{360EBB9F-5146-BD9B-4F9C-173C7F579FFE}"/>
          </ac:spMkLst>
        </pc:spChg>
        <pc:picChg chg="del">
          <ac:chgData name="Gowtridge, Steve" userId="d20c5e0b-22f4-4a84-94cb-2d3c84e75fd8" providerId="ADAL" clId="{68CA5838-01A4-4D51-8DC9-61A9EC96B64A}" dt="2023-03-28T17:22:34.730" v="462" actId="478"/>
          <ac:picMkLst>
            <pc:docMk/>
            <pc:sldMk cId="3354153471" sldId="260"/>
            <ac:picMk id="2" creationId="{F2DEDF71-701E-1B8B-CE4C-0BCAD326ACD2}"/>
          </ac:picMkLst>
        </pc:picChg>
        <pc:picChg chg="add mod">
          <ac:chgData name="Gowtridge, Steve" userId="d20c5e0b-22f4-4a84-94cb-2d3c84e75fd8" providerId="ADAL" clId="{68CA5838-01A4-4D51-8DC9-61A9EC96B64A}" dt="2023-03-28T17:27:41.596" v="538" actId="1076"/>
          <ac:picMkLst>
            <pc:docMk/>
            <pc:sldMk cId="3354153471" sldId="260"/>
            <ac:picMk id="5" creationId="{C2AB3ABB-86A5-734B-B3FA-3FF5F482D29B}"/>
          </ac:picMkLst>
        </pc:picChg>
        <pc:picChg chg="add mod">
          <ac:chgData name="Gowtridge, Steve" userId="d20c5e0b-22f4-4a84-94cb-2d3c84e75fd8" providerId="ADAL" clId="{68CA5838-01A4-4D51-8DC9-61A9EC96B64A}" dt="2023-03-28T17:32:37.714" v="673" actId="1076"/>
          <ac:picMkLst>
            <pc:docMk/>
            <pc:sldMk cId="3354153471" sldId="260"/>
            <ac:picMk id="8" creationId="{98C647C5-CE27-B229-0DF8-84F0954DE909}"/>
          </ac:picMkLst>
        </pc:picChg>
      </pc:sldChg>
      <pc:sldChg chg="addSp delSp modSp mod">
        <pc:chgData name="Gowtridge, Steve" userId="d20c5e0b-22f4-4a84-94cb-2d3c84e75fd8" providerId="ADAL" clId="{68CA5838-01A4-4D51-8DC9-61A9EC96B64A}" dt="2023-03-28T16:59:01.903" v="134" actId="14100"/>
        <pc:sldMkLst>
          <pc:docMk/>
          <pc:sldMk cId="1056289296" sldId="261"/>
        </pc:sldMkLst>
        <pc:spChg chg="mod">
          <ac:chgData name="Gowtridge, Steve" userId="d20c5e0b-22f4-4a84-94cb-2d3c84e75fd8" providerId="ADAL" clId="{68CA5838-01A4-4D51-8DC9-61A9EC96B64A}" dt="2023-03-28T16:59:01.903" v="134" actId="14100"/>
          <ac:spMkLst>
            <pc:docMk/>
            <pc:sldMk cId="1056289296" sldId="261"/>
            <ac:spMk id="6" creationId="{CFF9025B-8A1B-F2BF-5E8C-822174C48C94}"/>
          </ac:spMkLst>
        </pc:spChg>
        <pc:spChg chg="mod">
          <ac:chgData name="Gowtridge, Steve" userId="d20c5e0b-22f4-4a84-94cb-2d3c84e75fd8" providerId="ADAL" clId="{68CA5838-01A4-4D51-8DC9-61A9EC96B64A}" dt="2023-03-28T16:58:12.909" v="128" actId="1076"/>
          <ac:spMkLst>
            <pc:docMk/>
            <pc:sldMk cId="1056289296" sldId="261"/>
            <ac:spMk id="7" creationId="{EC698E0B-0CBC-804F-80B2-C34B46039376}"/>
          </ac:spMkLst>
        </pc:spChg>
        <pc:picChg chg="add mod">
          <ac:chgData name="Gowtridge, Steve" userId="d20c5e0b-22f4-4a84-94cb-2d3c84e75fd8" providerId="ADAL" clId="{68CA5838-01A4-4D51-8DC9-61A9EC96B64A}" dt="2023-03-28T16:58:56.645" v="133" actId="1076"/>
          <ac:picMkLst>
            <pc:docMk/>
            <pc:sldMk cId="1056289296" sldId="261"/>
            <ac:picMk id="2" creationId="{D20D5416-9388-B8D8-E95C-B274CDFC4424}"/>
          </ac:picMkLst>
        </pc:picChg>
        <pc:picChg chg="del">
          <ac:chgData name="Gowtridge, Steve" userId="d20c5e0b-22f4-4a84-94cb-2d3c84e75fd8" providerId="ADAL" clId="{68CA5838-01A4-4D51-8DC9-61A9EC96B64A}" dt="2023-03-28T16:56:57.197" v="124" actId="478"/>
          <ac:picMkLst>
            <pc:docMk/>
            <pc:sldMk cId="1056289296" sldId="261"/>
            <ac:picMk id="3" creationId="{7F8D175B-E1D1-1E40-6E1B-82D158C15D20}"/>
          </ac:picMkLst>
        </pc:picChg>
      </pc:sldChg>
      <pc:sldChg chg="addSp delSp modSp mod">
        <pc:chgData name="Gowtridge, Steve" userId="d20c5e0b-22f4-4a84-94cb-2d3c84e75fd8" providerId="ADAL" clId="{68CA5838-01A4-4D51-8DC9-61A9EC96B64A}" dt="2023-03-28T17:13:48.064" v="415" actId="20577"/>
        <pc:sldMkLst>
          <pc:docMk/>
          <pc:sldMk cId="340671234" sldId="262"/>
        </pc:sldMkLst>
        <pc:spChg chg="mod">
          <ac:chgData name="Gowtridge, Steve" userId="d20c5e0b-22f4-4a84-94cb-2d3c84e75fd8" providerId="ADAL" clId="{68CA5838-01A4-4D51-8DC9-61A9EC96B64A}" dt="2023-03-28T17:13:48.064" v="415" actId="20577"/>
          <ac:spMkLst>
            <pc:docMk/>
            <pc:sldMk cId="340671234" sldId="262"/>
            <ac:spMk id="6" creationId="{CFF9025B-8A1B-F2BF-5E8C-822174C48C94}"/>
          </ac:spMkLst>
        </pc:spChg>
        <pc:spChg chg="mod">
          <ac:chgData name="Gowtridge, Steve" userId="d20c5e0b-22f4-4a84-94cb-2d3c84e75fd8" providerId="ADAL" clId="{68CA5838-01A4-4D51-8DC9-61A9EC96B64A}" dt="2023-03-28T17:05:55.144" v="283" actId="14100"/>
          <ac:spMkLst>
            <pc:docMk/>
            <pc:sldMk cId="340671234" sldId="262"/>
            <ac:spMk id="7" creationId="{EC698E0B-0CBC-804F-80B2-C34B46039376}"/>
          </ac:spMkLst>
        </pc:spChg>
        <pc:picChg chg="add mod">
          <ac:chgData name="Gowtridge, Steve" userId="d20c5e0b-22f4-4a84-94cb-2d3c84e75fd8" providerId="ADAL" clId="{68CA5838-01A4-4D51-8DC9-61A9EC96B64A}" dt="2023-03-28T17:13:25.653" v="388" actId="1076"/>
          <ac:picMkLst>
            <pc:docMk/>
            <pc:sldMk cId="340671234" sldId="262"/>
            <ac:picMk id="2" creationId="{BC49F449-B70E-5DBE-CFEB-5FBCFB608DB1}"/>
          </ac:picMkLst>
        </pc:picChg>
        <pc:picChg chg="del">
          <ac:chgData name="Gowtridge, Steve" userId="d20c5e0b-22f4-4a84-94cb-2d3c84e75fd8" providerId="ADAL" clId="{68CA5838-01A4-4D51-8DC9-61A9EC96B64A}" dt="2023-03-28T17:05:58.282" v="284" actId="478"/>
          <ac:picMkLst>
            <pc:docMk/>
            <pc:sldMk cId="340671234" sldId="262"/>
            <ac:picMk id="3" creationId="{7F8D175B-E1D1-1E40-6E1B-82D158C15D2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92619-9323-5BB7-EE0B-0244E9066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E0C806-2713-DE6F-2CAB-CEFCC6AF5D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6640D6-085C-D9A7-791A-4AE6BF8F0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8ECE-D19D-49F2-9DA7-01FE85E0C338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F80A4A-B8BE-CC54-67CD-FF6DAA1D9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18CF90-741B-DB1A-61DE-2419FF921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EF81-4B43-4E5B-ACC8-F839413CE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640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173AC-A0A0-CE75-AE10-B100E90D6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7033B9-6162-E797-2791-738E9734C0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4901B-6667-D8D8-8ADA-620F73AE8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8ECE-D19D-49F2-9DA7-01FE85E0C338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C11D2-9E34-076E-8C21-5558F4217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66D90-045C-71C2-F053-875B724F7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EF81-4B43-4E5B-ACC8-F839413CE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057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84CADA-6654-AA5F-5C5D-88FC85C77E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0CFC31-38B4-D2F4-76B9-D616448D26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0A7984-465F-F2ED-26A2-BF180582F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8ECE-D19D-49F2-9DA7-01FE85E0C338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9058D7-51F5-06DB-3726-889B752F7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A25B5-F200-0CBD-F63D-82E9DA874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EF81-4B43-4E5B-ACC8-F839413CE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126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D740E-010B-34C7-0A9E-52B85FE9B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8E1E0-AFD1-DB49-20A9-0A704033E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6F6B07-A3F3-D048-30B3-9EC62A5C9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8ECE-D19D-49F2-9DA7-01FE85E0C338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89791-D820-4BC6-34DC-A684CA85D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70BA5C-3BB8-4814-4532-2AE9B67C7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EF81-4B43-4E5B-ACC8-F839413CE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651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7410F-4723-DA2A-9BBF-2A4ADE21C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96EB2D-409D-2706-3137-CA4FCCDD1B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E91A3-6406-E61A-1B86-145C0B41E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8ECE-D19D-49F2-9DA7-01FE85E0C338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00CDD9-10E2-3CD2-8C4D-643557C50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CF176-0F98-810B-2965-BC6BA9369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EF81-4B43-4E5B-ACC8-F839413CE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494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3CC95-AD19-DE0F-18B6-F342C4DFC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5D3F00-5EF3-D4C5-7742-377726A1C1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A1324A-9BAA-5B81-6D46-A2E444AF7A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C5E654-0120-796C-35E9-BBA2E8034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8ECE-D19D-49F2-9DA7-01FE85E0C338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6A35BF-8E17-C84C-5105-48EA6F365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D58208-B59D-79BE-095C-17331780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EF81-4B43-4E5B-ACC8-F839413CE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368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F799F-77CE-6500-A8D0-AD657FB33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B0A78C-4EBD-16FE-95A0-4C41A3474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3279BB-D45B-D25C-BF9D-AF7F3496DD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8A9297-C79B-50EB-9D5C-8E157441D0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643876-D46C-438B-3F4B-4FA89F6C5C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20FE70-6C5E-4F1C-C661-BC1A41D7C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8ECE-D19D-49F2-9DA7-01FE85E0C338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1EB147-C7EA-B035-19D4-6C1B865B3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883938-C685-B4F6-860E-CB5A2BFEE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EF81-4B43-4E5B-ACC8-F839413CE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927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552C4-ECD5-FBFB-6400-F8928463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805258-95F7-E79D-8740-BF400B4AD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8ECE-D19D-49F2-9DA7-01FE85E0C338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852BFB-4D19-D5A6-CC30-11FEF3127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C95CB0-43A3-DFCE-0726-80E20285A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EF81-4B43-4E5B-ACC8-F839413CE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580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0FC424-6163-35BF-98A7-8C7C06C9E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8ECE-D19D-49F2-9DA7-01FE85E0C338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66EF4C-D8E2-CB21-EEC5-60C066EA4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157638-ABD4-4F08-228D-6F9691C62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EF81-4B43-4E5B-ACC8-F839413CE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70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37A2E-8EAB-5ED0-6BE5-E9EA6456E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F66CE5-09F8-055E-3C28-3EF0728866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E99DBB-98FD-8FC6-B207-178BA8B701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528964-4CB2-7428-E0C2-05FF29A81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8ECE-D19D-49F2-9DA7-01FE85E0C338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F00E93-3155-088A-A1A2-6602871D4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C87605-108B-3ACC-7F21-28439C377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EF81-4B43-4E5B-ACC8-F839413CE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144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952EA-8012-2BB3-F50F-A2E271A5C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B29865-9E82-9330-119F-D4D040BB74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E66239-4459-6C20-0DB0-7D2905F22C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2598DB-7B74-21F0-CA8C-C75413383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8ECE-D19D-49F2-9DA7-01FE85E0C338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87E164-ABA4-D332-7781-3643C015E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9683D1-3CF3-2488-FC61-1E0D24A2E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EF81-4B43-4E5B-ACC8-F839413CE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810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04ED3E-F5BB-8D74-A306-E3BE3FDD3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6BD5E7-077D-0D1C-929A-0EC75BA8A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00CF23-2A53-88F7-3BF5-8CB2F4E052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C8ECE-D19D-49F2-9DA7-01FE85E0C338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5706D-F739-03E4-5C5E-1758BFB5F6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EB9B6F-57A7-3AE6-7EEF-5079022099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3EF81-4B43-4E5B-ACC8-F839413CE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838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myvotemyvoice.org.uk/voting/register-to-vote/voter-id-and-how-to-apply-for-the-voter-id-certificate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9EBAE-EED0-FF39-3022-90DAEAA562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Voter ID Slides</a:t>
            </a:r>
          </a:p>
        </p:txBody>
      </p:sp>
    </p:spTree>
    <p:extLst>
      <p:ext uri="{BB962C8B-B14F-4D97-AF65-F5344CB8AC3E}">
        <p14:creationId xmlns:p14="http://schemas.microsoft.com/office/powerpoint/2010/main" val="2560609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2DEDF71-701E-1B8B-CE4C-0BCAD326AC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585" y="4369514"/>
            <a:ext cx="1588502" cy="17650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04CAF88-63F5-B65A-713F-2DED5ADD36C5}"/>
              </a:ext>
            </a:extLst>
          </p:cNvPr>
          <p:cNvSpPr txBox="1"/>
          <p:nvPr/>
        </p:nvSpPr>
        <p:spPr>
          <a:xfrm>
            <a:off x="3302000" y="4747731"/>
            <a:ext cx="81889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…you now need to show an accepted form of identification (ID).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746492-A460-4656-4F24-59D9E2645F27}"/>
              </a:ext>
            </a:extLst>
          </p:cNvPr>
          <p:cNvSpPr txBox="1"/>
          <p:nvPr/>
        </p:nvSpPr>
        <p:spPr>
          <a:xfrm>
            <a:off x="3200400" y="1140931"/>
            <a:ext cx="81889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There are elections to local councils in England on 4 May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9F8EC1-A452-32BA-5257-141951F922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585" y="447040"/>
            <a:ext cx="1640417" cy="16404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E38567-0033-CA55-35BC-949546A444E7}"/>
              </a:ext>
            </a:extLst>
          </p:cNvPr>
          <p:cNvSpPr txBox="1"/>
          <p:nvPr/>
        </p:nvSpPr>
        <p:spPr>
          <a:xfrm>
            <a:off x="3302000" y="2944331"/>
            <a:ext cx="81889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When you vote in person at elections in England…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30C3DB-8E3D-E287-0B97-D14E90A6C3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457" y="2087457"/>
            <a:ext cx="2026757" cy="202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888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FF9025B-8A1B-F2BF-5E8C-822174C48C94}"/>
              </a:ext>
            </a:extLst>
          </p:cNvPr>
          <p:cNvSpPr txBox="1"/>
          <p:nvPr/>
        </p:nvSpPr>
        <p:spPr>
          <a:xfrm>
            <a:off x="4998719" y="1251624"/>
            <a:ext cx="7000241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Basingstoke &amp; Deane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East Hampshire</a:t>
            </a:r>
            <a:endParaRPr lang="en-GB" sz="2800" b="0" i="0" dirty="0">
              <a:solidFill>
                <a:srgbClr val="00006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Eastleigh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Hart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Havant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Forest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Rushmoor</a:t>
            </a:r>
            <a:endParaRPr lang="en-GB" sz="280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Test Valley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Winchester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800" b="0" i="0" dirty="0">
              <a:solidFill>
                <a:srgbClr val="00006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Aft>
                <a:spcPts val="600"/>
              </a:spcAft>
            </a:pPr>
            <a:r>
              <a:rPr lang="en-GB" sz="28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(NOT Fareham or Gosport)</a:t>
            </a:r>
            <a:endParaRPr lang="en-GB" sz="2800" b="0" i="0" dirty="0">
              <a:solidFill>
                <a:srgbClr val="00006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698E0B-0CBC-804F-80B2-C34B46039376}"/>
              </a:ext>
            </a:extLst>
          </p:cNvPr>
          <p:cNvSpPr txBox="1"/>
          <p:nvPr/>
        </p:nvSpPr>
        <p:spPr>
          <a:xfrm>
            <a:off x="1117599" y="426720"/>
            <a:ext cx="105289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In Hampshire elections are happening in: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C49F449-B70E-5DBE-CFEB-5FBCFB608D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780" y="1719580"/>
            <a:ext cx="3698342" cy="3116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71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F8D175B-E1D1-1E40-6E1B-82D158C15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465" y="1745233"/>
            <a:ext cx="3864483" cy="42938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F9025B-8A1B-F2BF-5E8C-822174C48C94}"/>
              </a:ext>
            </a:extLst>
          </p:cNvPr>
          <p:cNvSpPr txBox="1"/>
          <p:nvPr/>
        </p:nvSpPr>
        <p:spPr>
          <a:xfrm>
            <a:off x="5079999" y="1637704"/>
            <a:ext cx="7000241" cy="45089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Passport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Driving licence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Provisional driving licence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Blue badge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Identity card with Proof of Age Standards Scheme (PASS) mark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Biometric immigration document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Defence Identity Card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National Identity Card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698E0B-0CBC-804F-80B2-C34B46039376}"/>
              </a:ext>
            </a:extLst>
          </p:cNvPr>
          <p:cNvSpPr txBox="1"/>
          <p:nvPr/>
        </p:nvSpPr>
        <p:spPr>
          <a:xfrm>
            <a:off x="1117600" y="426720"/>
            <a:ext cx="9316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Accepted Identification (ID)</a:t>
            </a:r>
          </a:p>
        </p:txBody>
      </p:sp>
    </p:spTree>
    <p:extLst>
      <p:ext uri="{BB962C8B-B14F-4D97-AF65-F5344CB8AC3E}">
        <p14:creationId xmlns:p14="http://schemas.microsoft.com/office/powerpoint/2010/main" val="1099756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FF9025B-8A1B-F2BF-5E8C-822174C48C94}"/>
              </a:ext>
            </a:extLst>
          </p:cNvPr>
          <p:cNvSpPr txBox="1"/>
          <p:nvPr/>
        </p:nvSpPr>
        <p:spPr>
          <a:xfrm>
            <a:off x="4399281" y="1134606"/>
            <a:ext cx="8006080" cy="55861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6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Older Person’s Bus Pass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6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Disabled Person’s Bus Pass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6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Oyster 60+ Card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6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Freedom Pass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6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National Entitlement Card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6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Senior </a:t>
            </a:r>
            <a:r>
              <a:rPr lang="en-GB" sz="2600" b="0" i="0" dirty="0" err="1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SmartPass</a:t>
            </a:r>
            <a:endParaRPr lang="en-GB" sz="2600" b="0" i="0" dirty="0">
              <a:solidFill>
                <a:srgbClr val="00006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6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Registered Blind </a:t>
            </a:r>
            <a:r>
              <a:rPr lang="en-GB" sz="2600" b="0" i="0" dirty="0" err="1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SmartPass</a:t>
            </a:r>
            <a:r>
              <a:rPr lang="en-GB" sz="26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or Blind Person’s </a:t>
            </a:r>
            <a:r>
              <a:rPr lang="en-GB" sz="2600" b="0" i="0" dirty="0" err="1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SmartPass</a:t>
            </a:r>
            <a:endParaRPr lang="en-GB" sz="2600" b="0" i="0" dirty="0">
              <a:solidFill>
                <a:srgbClr val="00006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6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War Disablement </a:t>
            </a:r>
            <a:r>
              <a:rPr lang="en-GB" sz="2600" b="0" i="0" dirty="0" err="1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SmartPass</a:t>
            </a:r>
            <a:r>
              <a:rPr lang="en-GB" sz="26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or War Disabled </a:t>
            </a:r>
            <a:r>
              <a:rPr lang="en-GB" sz="2600" b="0" i="0" dirty="0" err="1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SmartPass</a:t>
            </a:r>
            <a:endParaRPr lang="en-GB" sz="2600" b="0" i="0" dirty="0">
              <a:solidFill>
                <a:srgbClr val="00006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6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60+ </a:t>
            </a:r>
            <a:r>
              <a:rPr lang="en-GB" sz="2600" b="0" i="0" dirty="0" err="1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SmartPass</a:t>
            </a:r>
            <a:endParaRPr lang="en-GB" sz="2600" b="0" i="0" dirty="0">
              <a:solidFill>
                <a:srgbClr val="00006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6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Half Fare </a:t>
            </a:r>
            <a:r>
              <a:rPr lang="en-GB" sz="2600" b="0" i="0" dirty="0" err="1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SmartPass</a:t>
            </a:r>
            <a:endParaRPr lang="en-GB" sz="2600" b="0" i="0" dirty="0">
              <a:solidFill>
                <a:srgbClr val="00006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698E0B-0CBC-804F-80B2-C34B46039376}"/>
              </a:ext>
            </a:extLst>
          </p:cNvPr>
          <p:cNvSpPr txBox="1"/>
          <p:nvPr/>
        </p:nvSpPr>
        <p:spPr>
          <a:xfrm>
            <a:off x="894080" y="233680"/>
            <a:ext cx="9316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You can also use these travel passes: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20D5416-9388-B8D8-E95C-B274CDFC4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985" y="1609090"/>
            <a:ext cx="3626739" cy="4029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289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04CAF88-63F5-B65A-713F-2DED5ADD36C5}"/>
              </a:ext>
            </a:extLst>
          </p:cNvPr>
          <p:cNvSpPr txBox="1"/>
          <p:nvPr/>
        </p:nvSpPr>
        <p:spPr>
          <a:xfrm>
            <a:off x="3129280" y="1008851"/>
            <a:ext cx="81889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You will only need to show one type of ID, but it needs to be the original document and not a photocopy or photo of it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DEA59E-0819-B5FC-C441-58C78A3C26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345" y="603294"/>
            <a:ext cx="1588135" cy="176459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EBE506-B70B-BAA2-D5F7-C146E38A9F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824" y="2367888"/>
            <a:ext cx="2035175" cy="22613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6F4782-E81E-0B6C-5F6A-8834B6FD6FB8}"/>
              </a:ext>
            </a:extLst>
          </p:cNvPr>
          <p:cNvSpPr txBox="1"/>
          <p:nvPr/>
        </p:nvSpPr>
        <p:spPr>
          <a:xfrm>
            <a:off x="3244216" y="5164291"/>
            <a:ext cx="818896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If you do not have one of these types of ID, or if you don’t know if the photo still looks like you, you can apply for a free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Voter Authority Certificate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D13A48-A917-FCA6-0EBF-90B6AA63630D}"/>
              </a:ext>
            </a:extLst>
          </p:cNvPr>
          <p:cNvSpPr txBox="1"/>
          <p:nvPr/>
        </p:nvSpPr>
        <p:spPr>
          <a:xfrm>
            <a:off x="3244216" y="3172931"/>
            <a:ext cx="81889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If you have one of these types of ID but it is out of date you can still use it if the photo on it still looks like you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F17ED5-C65D-DF29-EB33-CAB3CFF8EE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063" y="4837001"/>
            <a:ext cx="1669417" cy="1854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482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04CAF88-63F5-B65A-713F-2DED5ADD36C5}"/>
              </a:ext>
            </a:extLst>
          </p:cNvPr>
          <p:cNvSpPr txBox="1"/>
          <p:nvPr/>
        </p:nvSpPr>
        <p:spPr>
          <a:xfrm>
            <a:off x="3139439" y="3670371"/>
            <a:ext cx="818896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https://www.myvotemyvoice.org.uk/voting/register-to-vote/voter-id-and-how-to-apply-for-the-voter-id-certificate/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CC30DB-2C9D-FEDE-E5C3-AE28A855725E}"/>
              </a:ext>
            </a:extLst>
          </p:cNvPr>
          <p:cNvSpPr txBox="1"/>
          <p:nvPr/>
        </p:nvSpPr>
        <p:spPr>
          <a:xfrm>
            <a:off x="1437640" y="348067"/>
            <a:ext cx="9316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For more information, including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AB3ABB-86A5-734B-B3FA-3FF5F482D2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" y="1686560"/>
            <a:ext cx="1442720" cy="14427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AA5A7A-7EC7-4D8D-85D2-336A827517F3}"/>
              </a:ext>
            </a:extLst>
          </p:cNvPr>
          <p:cNvSpPr txBox="1"/>
          <p:nvPr/>
        </p:nvSpPr>
        <p:spPr>
          <a:xfrm>
            <a:off x="3139439" y="1805970"/>
            <a:ext cx="8534401" cy="1461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How to register to vote</a:t>
            </a:r>
            <a:br>
              <a:rPr lang="en-GB" sz="2800" b="0" i="0" dirty="0">
                <a:solidFill>
                  <a:srgbClr val="0000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800" b="0" i="0" dirty="0">
              <a:solidFill>
                <a:srgbClr val="00006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apply for a </a:t>
            </a:r>
            <a:r>
              <a:rPr lang="en-GB" sz="28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Voter Authority Certificate</a:t>
            </a:r>
            <a:endParaRPr lang="en-GB" sz="2800" b="1" i="0" dirty="0">
              <a:solidFill>
                <a:srgbClr val="00006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0EBB9F-5146-BD9B-4F9C-173C7F579FFE}"/>
              </a:ext>
            </a:extLst>
          </p:cNvPr>
          <p:cNvSpPr txBox="1"/>
          <p:nvPr/>
        </p:nvSpPr>
        <p:spPr>
          <a:xfrm>
            <a:off x="3139439" y="4859853"/>
            <a:ext cx="8534401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endParaRPr lang="en-GB" sz="2800" b="1" i="0" dirty="0">
              <a:solidFill>
                <a:srgbClr val="00006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Aft>
                <a:spcPts val="600"/>
              </a:spcAft>
            </a:pPr>
            <a:r>
              <a:rPr lang="en-GB" sz="28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google ‘Mencap Voter ID’</a:t>
            </a:r>
          </a:p>
          <a:p>
            <a:pPr algn="l">
              <a:spcAft>
                <a:spcPts val="600"/>
              </a:spcAft>
            </a:pPr>
            <a:endParaRPr lang="en-GB" sz="2800" b="1" i="0" dirty="0">
              <a:solidFill>
                <a:srgbClr val="00006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C647C5-CE27-B229-0DF8-84F0954DE9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" y="4870700"/>
            <a:ext cx="1133475" cy="116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153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278</Words>
  <Application>Microsoft Office PowerPoint</Application>
  <PresentationFormat>Widescreen</PresentationFormat>
  <Paragraphs>45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Voter ID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Hampshire County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Voter ID Slides</dc:title>
  <dc:creator>Gowtridge, Steve</dc:creator>
  <cp:lastModifiedBy>Gowtridge, Steve</cp:lastModifiedBy>
  <cp:revision>1</cp:revision>
  <dcterms:created xsi:type="dcterms:W3CDTF">2023-03-28T12:16:22Z</dcterms:created>
  <dcterms:modified xsi:type="dcterms:W3CDTF">2023-03-28T17:33:49Z</dcterms:modified>
</cp:coreProperties>
</file>