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8"/>
  </p:notesMasterIdLst>
  <p:sldIdLst>
    <p:sldId id="1805" r:id="rId2"/>
    <p:sldId id="1812" r:id="rId3"/>
    <p:sldId id="1804" r:id="rId4"/>
    <p:sldId id="1813" r:id="rId5"/>
    <p:sldId id="1820" r:id="rId6"/>
    <p:sldId id="181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FAD"/>
    <a:srgbClr val="31C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D62220-0F75-46F2-B9D8-D3CE67C19399}" v="56" dt="2024-03-19T23:05:24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4790" autoAdjust="0"/>
  </p:normalViewPr>
  <p:slideViewPr>
    <p:cSldViewPr snapToGrid="0">
      <p:cViewPr varScale="1">
        <p:scale>
          <a:sx n="63" d="100"/>
          <a:sy n="63" d="100"/>
        </p:scale>
        <p:origin x="7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4CD62220-0F75-46F2-B9D8-D3CE67C19399}"/>
    <pc:docChg chg="undo custSel addSld delSld modSld">
      <pc:chgData name="Lee, Amanda" userId="3c6a7366-bfd8-4f28-88d6-847aaea257c5" providerId="ADAL" clId="{4CD62220-0F75-46F2-B9D8-D3CE67C19399}" dt="2024-03-19T23:05:27.838" v="1668" actId="1076"/>
      <pc:docMkLst>
        <pc:docMk/>
      </pc:docMkLst>
      <pc:sldChg chg="addSp modSp mod">
        <pc:chgData name="Lee, Amanda" userId="3c6a7366-bfd8-4f28-88d6-847aaea257c5" providerId="ADAL" clId="{4CD62220-0F75-46F2-B9D8-D3CE67C19399}" dt="2024-03-19T22:43:19.365" v="526" actId="1076"/>
        <pc:sldMkLst>
          <pc:docMk/>
          <pc:sldMk cId="3335690981" sldId="1804"/>
        </pc:sldMkLst>
        <pc:spChg chg="mod">
          <ac:chgData name="Lee, Amanda" userId="3c6a7366-bfd8-4f28-88d6-847aaea257c5" providerId="ADAL" clId="{4CD62220-0F75-46F2-B9D8-D3CE67C19399}" dt="2024-03-19T22:42:40.056" v="523" actId="207"/>
          <ac:spMkLst>
            <pc:docMk/>
            <pc:sldMk cId="3335690981" sldId="1804"/>
            <ac:spMk id="5" creationId="{AF70481C-2325-B26C-5F3B-7262F1AF5B48}"/>
          </ac:spMkLst>
        </pc:spChg>
        <pc:spChg chg="mod">
          <ac:chgData name="Lee, Amanda" userId="3c6a7366-bfd8-4f28-88d6-847aaea257c5" providerId="ADAL" clId="{4CD62220-0F75-46F2-B9D8-D3CE67C19399}" dt="2024-03-19T22:42:30.925" v="520" actId="1076"/>
          <ac:spMkLst>
            <pc:docMk/>
            <pc:sldMk cId="3335690981" sldId="1804"/>
            <ac:spMk id="6" creationId="{4F3E8FF7-9EA9-74A1-3C38-10088832D917}"/>
          </ac:spMkLst>
        </pc:spChg>
        <pc:spChg chg="mod">
          <ac:chgData name="Lee, Amanda" userId="3c6a7366-bfd8-4f28-88d6-847aaea257c5" providerId="ADAL" clId="{4CD62220-0F75-46F2-B9D8-D3CE67C19399}" dt="2024-03-19T22:43:19.365" v="526" actId="1076"/>
          <ac:spMkLst>
            <pc:docMk/>
            <pc:sldMk cId="3335690981" sldId="1804"/>
            <ac:spMk id="19" creationId="{7A2A59E5-D594-C32B-2395-8364DB202A13}"/>
          </ac:spMkLst>
        </pc:spChg>
        <pc:picChg chg="mod">
          <ac:chgData name="Lee, Amanda" userId="3c6a7366-bfd8-4f28-88d6-847aaea257c5" providerId="ADAL" clId="{4CD62220-0F75-46F2-B9D8-D3CE67C19399}" dt="2024-03-19T22:42:36.541" v="522" actId="14100"/>
          <ac:picMkLst>
            <pc:docMk/>
            <pc:sldMk cId="3335690981" sldId="1804"/>
            <ac:picMk id="4" creationId="{8DCA353F-7D6F-70F6-2CE1-03F88F0F583C}"/>
          </ac:picMkLst>
        </pc:picChg>
        <pc:picChg chg="add mod">
          <ac:chgData name="Lee, Amanda" userId="3c6a7366-bfd8-4f28-88d6-847aaea257c5" providerId="ADAL" clId="{4CD62220-0F75-46F2-B9D8-D3CE67C19399}" dt="2024-03-19T22:43:07.374" v="525" actId="1076"/>
          <ac:picMkLst>
            <pc:docMk/>
            <pc:sldMk cId="3335690981" sldId="1804"/>
            <ac:picMk id="2050" creationId="{7E547FD9-479D-2A29-BBD3-7ED0270811AC}"/>
          </ac:picMkLst>
        </pc:picChg>
      </pc:sldChg>
      <pc:sldChg chg="del">
        <pc:chgData name="Lee, Amanda" userId="3c6a7366-bfd8-4f28-88d6-847aaea257c5" providerId="ADAL" clId="{4CD62220-0F75-46F2-B9D8-D3CE67C19399}" dt="2024-03-19T22:52:01.945" v="871" actId="47"/>
        <pc:sldMkLst>
          <pc:docMk/>
          <pc:sldMk cId="2882819119" sldId="1807"/>
        </pc:sldMkLst>
      </pc:sldChg>
      <pc:sldChg chg="addSp delSp modSp mod">
        <pc:chgData name="Lee, Amanda" userId="3c6a7366-bfd8-4f28-88d6-847aaea257c5" providerId="ADAL" clId="{4CD62220-0F75-46F2-B9D8-D3CE67C19399}" dt="2024-03-19T21:59:00.911" v="194" actId="20577"/>
        <pc:sldMkLst>
          <pc:docMk/>
          <pc:sldMk cId="1311633752" sldId="1812"/>
        </pc:sldMkLst>
        <pc:spChg chg="mod">
          <ac:chgData name="Lee, Amanda" userId="3c6a7366-bfd8-4f28-88d6-847aaea257c5" providerId="ADAL" clId="{4CD62220-0F75-46F2-B9D8-D3CE67C19399}" dt="2024-03-19T21:59:00.911" v="194" actId="20577"/>
          <ac:spMkLst>
            <pc:docMk/>
            <pc:sldMk cId="1311633752" sldId="1812"/>
            <ac:spMk id="2" creationId="{89C6323D-10BC-35F4-7F19-E5A70BFA1097}"/>
          </ac:spMkLst>
        </pc:spChg>
        <pc:picChg chg="del">
          <ac:chgData name="Lee, Amanda" userId="3c6a7366-bfd8-4f28-88d6-847aaea257c5" providerId="ADAL" clId="{4CD62220-0F75-46F2-B9D8-D3CE67C19399}" dt="2024-03-19T21:54:30.587" v="5" actId="478"/>
          <ac:picMkLst>
            <pc:docMk/>
            <pc:sldMk cId="1311633752" sldId="1812"/>
            <ac:picMk id="3" creationId="{0484E3E3-0D56-C2B8-AD92-F0BD81EA358B}"/>
          </ac:picMkLst>
        </pc:picChg>
        <pc:picChg chg="add mod">
          <ac:chgData name="Lee, Amanda" userId="3c6a7366-bfd8-4f28-88d6-847aaea257c5" providerId="ADAL" clId="{4CD62220-0F75-46F2-B9D8-D3CE67C19399}" dt="2024-03-19T21:58:38.531" v="158" actId="14100"/>
          <ac:picMkLst>
            <pc:docMk/>
            <pc:sldMk cId="1311633752" sldId="1812"/>
            <ac:picMk id="4" creationId="{08E8F345-6B24-21CD-5ED9-CBEE6BFF0248}"/>
          </ac:picMkLst>
        </pc:picChg>
        <pc:picChg chg="del">
          <ac:chgData name="Lee, Amanda" userId="3c6a7366-bfd8-4f28-88d6-847aaea257c5" providerId="ADAL" clId="{4CD62220-0F75-46F2-B9D8-D3CE67C19399}" dt="2024-03-19T21:54:32.073" v="6" actId="478"/>
          <ac:picMkLst>
            <pc:docMk/>
            <pc:sldMk cId="1311633752" sldId="1812"/>
            <ac:picMk id="11" creationId="{0B20AEB6-F89F-B53A-3007-09A832BB6141}"/>
          </ac:picMkLst>
        </pc:picChg>
        <pc:picChg chg="del">
          <ac:chgData name="Lee, Amanda" userId="3c6a7366-bfd8-4f28-88d6-847aaea257c5" providerId="ADAL" clId="{4CD62220-0F75-46F2-B9D8-D3CE67C19399}" dt="2024-03-19T21:54:33.532" v="7" actId="478"/>
          <ac:picMkLst>
            <pc:docMk/>
            <pc:sldMk cId="1311633752" sldId="1812"/>
            <ac:picMk id="15" creationId="{004B5C95-31F7-5E44-76EC-5CDFF2041204}"/>
          </ac:picMkLst>
        </pc:picChg>
        <pc:picChg chg="add mod">
          <ac:chgData name="Lee, Amanda" userId="3c6a7366-bfd8-4f28-88d6-847aaea257c5" providerId="ADAL" clId="{4CD62220-0F75-46F2-B9D8-D3CE67C19399}" dt="2024-03-19T21:57:51.882" v="152" actId="1076"/>
          <ac:picMkLst>
            <pc:docMk/>
            <pc:sldMk cId="1311633752" sldId="1812"/>
            <ac:picMk id="1026" creationId="{C61C34C5-95B9-6966-DFDD-F4B0F0863863}"/>
          </ac:picMkLst>
        </pc:picChg>
        <pc:picChg chg="mod">
          <ac:chgData name="Lee, Amanda" userId="3c6a7366-bfd8-4f28-88d6-847aaea257c5" providerId="ADAL" clId="{4CD62220-0F75-46F2-B9D8-D3CE67C19399}" dt="2024-03-19T21:57:02.052" v="150" actId="14100"/>
          <ac:picMkLst>
            <pc:docMk/>
            <pc:sldMk cId="1311633752" sldId="1812"/>
            <ac:picMk id="1028" creationId="{23657F8E-2BA2-FF20-3D37-7338112A4D20}"/>
          </ac:picMkLst>
        </pc:picChg>
      </pc:sldChg>
      <pc:sldChg chg="addSp delSp modSp mod">
        <pc:chgData name="Lee, Amanda" userId="3c6a7366-bfd8-4f28-88d6-847aaea257c5" providerId="ADAL" clId="{4CD62220-0F75-46F2-B9D8-D3CE67C19399}" dt="2024-03-19T23:04:41.807" v="1663" actId="1076"/>
        <pc:sldMkLst>
          <pc:docMk/>
          <pc:sldMk cId="3026079655" sldId="1813"/>
        </pc:sldMkLst>
        <pc:spChg chg="add mod">
          <ac:chgData name="Lee, Amanda" userId="3c6a7366-bfd8-4f28-88d6-847aaea257c5" providerId="ADAL" clId="{4CD62220-0F75-46F2-B9D8-D3CE67C19399}" dt="2024-03-19T23:04:41.807" v="1663" actId="1076"/>
          <ac:spMkLst>
            <pc:docMk/>
            <pc:sldMk cId="3026079655" sldId="1813"/>
            <ac:spMk id="2" creationId="{616DA1B8-E97F-B020-59A1-DA809B82F9DE}"/>
          </ac:spMkLst>
        </pc:spChg>
        <pc:spChg chg="del mod">
          <ac:chgData name="Lee, Amanda" userId="3c6a7366-bfd8-4f28-88d6-847aaea257c5" providerId="ADAL" clId="{4CD62220-0F75-46F2-B9D8-D3CE67C19399}" dt="2024-03-19T22:44:21.688" v="528" actId="478"/>
          <ac:spMkLst>
            <pc:docMk/>
            <pc:sldMk cId="3026079655" sldId="1813"/>
            <ac:spMk id="4" creationId="{B26F5BD5-2DD3-73F5-8EE7-92393B49361A}"/>
          </ac:spMkLst>
        </pc:spChg>
        <pc:spChg chg="mod">
          <ac:chgData name="Lee, Amanda" userId="3c6a7366-bfd8-4f28-88d6-847aaea257c5" providerId="ADAL" clId="{4CD62220-0F75-46F2-B9D8-D3CE67C19399}" dt="2024-03-19T22:44:35.853" v="533" actId="1076"/>
          <ac:spMkLst>
            <pc:docMk/>
            <pc:sldMk cId="3026079655" sldId="1813"/>
            <ac:spMk id="6" creationId="{4F3E8FF7-9EA9-74A1-3C38-10088832D917}"/>
          </ac:spMkLst>
        </pc:spChg>
        <pc:picChg chg="del">
          <ac:chgData name="Lee, Amanda" userId="3c6a7366-bfd8-4f28-88d6-847aaea257c5" providerId="ADAL" clId="{4CD62220-0F75-46F2-B9D8-D3CE67C19399}" dt="2024-03-19T22:48:51.391" v="822" actId="478"/>
          <ac:picMkLst>
            <pc:docMk/>
            <pc:sldMk cId="3026079655" sldId="1813"/>
            <ac:picMk id="3" creationId="{42EC01EC-14A3-658E-23B8-B9007E33985B}"/>
          </ac:picMkLst>
        </pc:picChg>
        <pc:picChg chg="add del">
          <ac:chgData name="Lee, Amanda" userId="3c6a7366-bfd8-4f28-88d6-847aaea257c5" providerId="ADAL" clId="{4CD62220-0F75-46F2-B9D8-D3CE67C19399}" dt="2024-03-19T22:44:24.894" v="530" actId="478"/>
          <ac:picMkLst>
            <pc:docMk/>
            <pc:sldMk cId="3026079655" sldId="1813"/>
            <ac:picMk id="3074" creationId="{70D1A2E1-9098-217D-E0E5-EAB5EDFF4A77}"/>
          </ac:picMkLst>
        </pc:picChg>
        <pc:picChg chg="add mod">
          <ac:chgData name="Lee, Amanda" userId="3c6a7366-bfd8-4f28-88d6-847aaea257c5" providerId="ADAL" clId="{4CD62220-0F75-46F2-B9D8-D3CE67C19399}" dt="2024-03-19T22:49:48.759" v="835" actId="1076"/>
          <ac:picMkLst>
            <pc:docMk/>
            <pc:sldMk cId="3026079655" sldId="1813"/>
            <ac:picMk id="3076" creationId="{FEE3A04E-4ECF-FD97-75F8-35F7A7858872}"/>
          </ac:picMkLst>
        </pc:picChg>
        <pc:picChg chg="add mod">
          <ac:chgData name="Lee, Amanda" userId="3c6a7366-bfd8-4f28-88d6-847aaea257c5" providerId="ADAL" clId="{4CD62220-0F75-46F2-B9D8-D3CE67C19399}" dt="2024-03-19T22:51:50.075" v="868" actId="1076"/>
          <ac:picMkLst>
            <pc:docMk/>
            <pc:sldMk cId="3026079655" sldId="1813"/>
            <ac:picMk id="3078" creationId="{EBE299BD-AFFE-4571-FA0A-B83FB5703DB9}"/>
          </ac:picMkLst>
        </pc:picChg>
        <pc:picChg chg="add mod">
          <ac:chgData name="Lee, Amanda" userId="3c6a7366-bfd8-4f28-88d6-847aaea257c5" providerId="ADAL" clId="{4CD62220-0F75-46F2-B9D8-D3CE67C19399}" dt="2024-03-19T22:51:14.388" v="864" actId="1076"/>
          <ac:picMkLst>
            <pc:docMk/>
            <pc:sldMk cId="3026079655" sldId="1813"/>
            <ac:picMk id="3080" creationId="{E95442AF-8CCD-BA4B-D2C8-4B88F566F995}"/>
          </ac:picMkLst>
        </pc:picChg>
        <pc:picChg chg="add mod">
          <ac:chgData name="Lee, Amanda" userId="3c6a7366-bfd8-4f28-88d6-847aaea257c5" providerId="ADAL" clId="{4CD62220-0F75-46F2-B9D8-D3CE67C19399}" dt="2024-03-19T22:51:46.180" v="867" actId="1076"/>
          <ac:picMkLst>
            <pc:docMk/>
            <pc:sldMk cId="3026079655" sldId="1813"/>
            <ac:picMk id="3082" creationId="{C9304E1F-8CEE-1631-D85C-EC9782B93DE7}"/>
          </ac:picMkLst>
        </pc:picChg>
      </pc:sldChg>
      <pc:sldChg chg="del">
        <pc:chgData name="Lee, Amanda" userId="3c6a7366-bfd8-4f28-88d6-847aaea257c5" providerId="ADAL" clId="{4CD62220-0F75-46F2-B9D8-D3CE67C19399}" dt="2024-03-19T22:51:57.837" v="870" actId="47"/>
        <pc:sldMkLst>
          <pc:docMk/>
          <pc:sldMk cId="17651905" sldId="1818"/>
        </pc:sldMkLst>
      </pc:sldChg>
      <pc:sldChg chg="addSp delSp modSp mod">
        <pc:chgData name="Lee, Amanda" userId="3c6a7366-bfd8-4f28-88d6-847aaea257c5" providerId="ADAL" clId="{4CD62220-0F75-46F2-B9D8-D3CE67C19399}" dt="2024-03-19T23:05:27.838" v="1668" actId="1076"/>
        <pc:sldMkLst>
          <pc:docMk/>
          <pc:sldMk cId="1519170126" sldId="1819"/>
        </pc:sldMkLst>
        <pc:spChg chg="add mod">
          <ac:chgData name="Lee, Amanda" userId="3c6a7366-bfd8-4f28-88d6-847aaea257c5" providerId="ADAL" clId="{4CD62220-0F75-46F2-B9D8-D3CE67C19399}" dt="2024-03-19T23:05:27.838" v="1668" actId="1076"/>
          <ac:spMkLst>
            <pc:docMk/>
            <pc:sldMk cId="1519170126" sldId="1819"/>
            <ac:spMk id="3" creationId="{B3449094-369A-CDE5-92F3-08DBA9C3C04C}"/>
          </ac:spMkLst>
        </pc:spChg>
        <pc:spChg chg="mod">
          <ac:chgData name="Lee, Amanda" userId="3c6a7366-bfd8-4f28-88d6-847aaea257c5" providerId="ADAL" clId="{4CD62220-0F75-46F2-B9D8-D3CE67C19399}" dt="2024-03-19T23:05:04.225" v="1666" actId="6549"/>
          <ac:spMkLst>
            <pc:docMk/>
            <pc:sldMk cId="1519170126" sldId="1819"/>
            <ac:spMk id="6" creationId="{4F3E8FF7-9EA9-74A1-3C38-10088832D917}"/>
          </ac:spMkLst>
        </pc:spChg>
        <pc:picChg chg="del">
          <ac:chgData name="Lee, Amanda" userId="3c6a7366-bfd8-4f28-88d6-847aaea257c5" providerId="ADAL" clId="{4CD62220-0F75-46F2-B9D8-D3CE67C19399}" dt="2024-03-19T23:04:52.613" v="1664" actId="478"/>
          <ac:picMkLst>
            <pc:docMk/>
            <pc:sldMk cId="1519170126" sldId="1819"/>
            <ac:picMk id="2" creationId="{EE09C98E-3DA0-8F47-9D16-F822E6F48746}"/>
          </ac:picMkLst>
        </pc:picChg>
      </pc:sldChg>
      <pc:sldChg chg="addSp delSp modSp add mod">
        <pc:chgData name="Lee, Amanda" userId="3c6a7366-bfd8-4f28-88d6-847aaea257c5" providerId="ADAL" clId="{4CD62220-0F75-46F2-B9D8-D3CE67C19399}" dt="2024-03-19T23:02:56.901" v="1595" actId="1076"/>
        <pc:sldMkLst>
          <pc:docMk/>
          <pc:sldMk cId="2400578774" sldId="1820"/>
        </pc:sldMkLst>
        <pc:spChg chg="mod">
          <ac:chgData name="Lee, Amanda" userId="3c6a7366-bfd8-4f28-88d6-847aaea257c5" providerId="ADAL" clId="{4CD62220-0F75-46F2-B9D8-D3CE67C19399}" dt="2024-03-19T22:59:53.255" v="1579" actId="1076"/>
          <ac:spMkLst>
            <pc:docMk/>
            <pc:sldMk cId="2400578774" sldId="1820"/>
            <ac:spMk id="2" creationId="{BDADBA51-AD5B-ADD1-291B-5CF1369DEE1D}"/>
          </ac:spMkLst>
        </pc:spChg>
        <pc:spChg chg="mod">
          <ac:chgData name="Lee, Amanda" userId="3c6a7366-bfd8-4f28-88d6-847aaea257c5" providerId="ADAL" clId="{4CD62220-0F75-46F2-B9D8-D3CE67C19399}" dt="2024-03-19T22:54:13.290" v="1038" actId="1076"/>
          <ac:spMkLst>
            <pc:docMk/>
            <pc:sldMk cId="2400578774" sldId="1820"/>
            <ac:spMk id="6" creationId="{44AB50DC-95AD-0C75-412F-015B538EF0D1}"/>
          </ac:spMkLst>
        </pc:spChg>
        <pc:picChg chg="del">
          <ac:chgData name="Lee, Amanda" userId="3c6a7366-bfd8-4f28-88d6-847aaea257c5" providerId="ADAL" clId="{4CD62220-0F75-46F2-B9D8-D3CE67C19399}" dt="2024-03-19T22:54:10.384" v="1036" actId="478"/>
          <ac:picMkLst>
            <pc:docMk/>
            <pc:sldMk cId="2400578774" sldId="1820"/>
            <ac:picMk id="3076" creationId="{89CAD750-3C64-01A6-E548-09C35EC5B44C}"/>
          </ac:picMkLst>
        </pc:picChg>
        <pc:picChg chg="del">
          <ac:chgData name="Lee, Amanda" userId="3c6a7366-bfd8-4f28-88d6-847aaea257c5" providerId="ADAL" clId="{4CD62220-0F75-46F2-B9D8-D3CE67C19399}" dt="2024-03-19T22:54:39.353" v="1042" actId="478"/>
          <ac:picMkLst>
            <pc:docMk/>
            <pc:sldMk cId="2400578774" sldId="1820"/>
            <ac:picMk id="3078" creationId="{4B76DE8F-94C7-73B5-9700-0802F613816B}"/>
          </ac:picMkLst>
        </pc:picChg>
        <pc:picChg chg="del">
          <ac:chgData name="Lee, Amanda" userId="3c6a7366-bfd8-4f28-88d6-847aaea257c5" providerId="ADAL" clId="{4CD62220-0F75-46F2-B9D8-D3CE67C19399}" dt="2024-03-19T22:59:55.157" v="1580" actId="478"/>
          <ac:picMkLst>
            <pc:docMk/>
            <pc:sldMk cId="2400578774" sldId="1820"/>
            <ac:picMk id="3080" creationId="{227EA897-5883-7F30-927E-8DA5B9ECEDFC}"/>
          </ac:picMkLst>
        </pc:picChg>
        <pc:picChg chg="del">
          <ac:chgData name="Lee, Amanda" userId="3c6a7366-bfd8-4f28-88d6-847aaea257c5" providerId="ADAL" clId="{4CD62220-0F75-46F2-B9D8-D3CE67C19399}" dt="2024-03-19T22:57:08.289" v="1181" actId="478"/>
          <ac:picMkLst>
            <pc:docMk/>
            <pc:sldMk cId="2400578774" sldId="1820"/>
            <ac:picMk id="3082" creationId="{EC33E736-9D1A-80BD-374C-E7ACB095728B}"/>
          </ac:picMkLst>
        </pc:picChg>
        <pc:picChg chg="add mod">
          <ac:chgData name="Lee, Amanda" userId="3c6a7366-bfd8-4f28-88d6-847aaea257c5" providerId="ADAL" clId="{4CD62220-0F75-46F2-B9D8-D3CE67C19399}" dt="2024-03-19T23:02:19.707" v="1591" actId="1076"/>
          <ac:picMkLst>
            <pc:docMk/>
            <pc:sldMk cId="2400578774" sldId="1820"/>
            <ac:picMk id="4098" creationId="{965A5A0C-68DE-CA73-12C0-5CBDEC069998}"/>
          </ac:picMkLst>
        </pc:picChg>
        <pc:picChg chg="add mod">
          <ac:chgData name="Lee, Amanda" userId="3c6a7366-bfd8-4f28-88d6-847aaea257c5" providerId="ADAL" clId="{4CD62220-0F75-46F2-B9D8-D3CE67C19399}" dt="2024-03-19T23:02:14.170" v="1589" actId="1076"/>
          <ac:picMkLst>
            <pc:docMk/>
            <pc:sldMk cId="2400578774" sldId="1820"/>
            <ac:picMk id="4100" creationId="{E7D8CC32-84C1-2321-32F6-2E7B692AFB5D}"/>
          </ac:picMkLst>
        </pc:picChg>
        <pc:picChg chg="add mod">
          <ac:chgData name="Lee, Amanda" userId="3c6a7366-bfd8-4f28-88d6-847aaea257c5" providerId="ADAL" clId="{4CD62220-0F75-46F2-B9D8-D3CE67C19399}" dt="2024-03-19T23:02:08.371" v="1587" actId="1076"/>
          <ac:picMkLst>
            <pc:docMk/>
            <pc:sldMk cId="2400578774" sldId="1820"/>
            <ac:picMk id="4102" creationId="{BA53B0FB-3A58-F645-3204-0B3AD304FCE6}"/>
          </ac:picMkLst>
        </pc:picChg>
        <pc:picChg chg="add mod">
          <ac:chgData name="Lee, Amanda" userId="3c6a7366-bfd8-4f28-88d6-847aaea257c5" providerId="ADAL" clId="{4CD62220-0F75-46F2-B9D8-D3CE67C19399}" dt="2024-03-19T23:02:56.901" v="1595" actId="1076"/>
          <ac:picMkLst>
            <pc:docMk/>
            <pc:sldMk cId="2400578774" sldId="1820"/>
            <ac:picMk id="4104" creationId="{3D5663AA-CD71-FF83-6B66-C685C3B3E9B3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76851374108973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hyperlink" Target="https://www.hampshiretogether.nhs.uk/application/files/7017/0595/8377/MoHHS_Consultation_Summary_VF_UPDATED_LR_20240110.pdf" TargetMode="External"/><Relationship Id="rId3" Type="http://schemas.openxmlformats.org/officeDocument/2006/relationships/customXml" Target="../ink/ink1.xml"/><Relationship Id="rId7" Type="http://schemas.openxmlformats.org/officeDocument/2006/relationships/image" Target="../media/image40.png"/><Relationship Id="rId12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0.png"/><Relationship Id="rId10" Type="http://schemas.openxmlformats.org/officeDocument/2006/relationships/customXml" Target="../ink/ink4.xml"/><Relationship Id="rId9" Type="http://schemas.openxmlformats.org/officeDocument/2006/relationships/image" Target="../media/image50.png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3053316" y="765441"/>
            <a:ext cx="8209981" cy="16479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b="1" dirty="0">
                <a:solidFill>
                  <a:srgbClr val="115FAD"/>
                </a:solidFill>
              </a:rPr>
              <a:t>Hampshire</a:t>
            </a:r>
            <a:r>
              <a:rPr lang="en-GB" sz="7200" b="1" dirty="0"/>
              <a:t> </a:t>
            </a:r>
            <a:r>
              <a:rPr lang="en-GB" sz="7200" b="1" dirty="0">
                <a:solidFill>
                  <a:srgbClr val="115FAD"/>
                </a:solidFill>
              </a:rPr>
              <a:t>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85" r="18375" b="27524"/>
          <a:stretch/>
        </p:blipFill>
        <p:spPr>
          <a:xfrm>
            <a:off x="928703" y="681359"/>
            <a:ext cx="2270235" cy="22965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1923394" y="424487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Facebook Icon PNG Logo, Facebook Transparent Background - Free Transparent  PNG Logos">
            <a:extLst>
              <a:ext uri="{FF2B5EF4-FFF2-40B4-BE49-F238E27FC236}">
                <a16:creationId xmlns:a16="http://schemas.microsoft.com/office/drawing/2014/main" id="{23657F8E-2BA2-FF20-3D37-7338112A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80" y="916333"/>
            <a:ext cx="1525680" cy="152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C6323D-10BC-35F4-7F19-E5A70BFA1097}"/>
              </a:ext>
            </a:extLst>
          </p:cNvPr>
          <p:cNvSpPr txBox="1"/>
          <p:nvPr/>
        </p:nvSpPr>
        <p:spPr>
          <a:xfrm>
            <a:off x="4356633" y="1110373"/>
            <a:ext cx="66076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HLDP Carer’s Facebook Group now has 100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 is the link to join the group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https://www.facebook.com/groups/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768513741089733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Members talk about issues that affect carers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1026" name="Picture 2" descr="Website Link">
            <a:extLst>
              <a:ext uri="{FF2B5EF4-FFF2-40B4-BE49-F238E27FC236}">
                <a16:creationId xmlns:a16="http://schemas.microsoft.com/office/drawing/2014/main" id="{C61C34C5-95B9-6966-DFDD-F4B0F0863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020" y="270002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Benefit Carers">
            <a:extLst>
              <a:ext uri="{FF2B5EF4-FFF2-40B4-BE49-F238E27FC236}">
                <a16:creationId xmlns:a16="http://schemas.microsoft.com/office/drawing/2014/main" id="{08E8F345-6B24-21CD-5ED9-CBEE6BFF0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2" t="36933" r="15787"/>
          <a:stretch/>
        </p:blipFill>
        <p:spPr bwMode="auto">
          <a:xfrm>
            <a:off x="1403096" y="4851970"/>
            <a:ext cx="1350264" cy="138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31002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DCA353F-7D6F-70F6-2CE1-03F88F0F583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t="13591" b="2714"/>
          <a:stretch/>
        </p:blipFill>
        <p:spPr>
          <a:xfrm rot="21122869">
            <a:off x="1109048" y="1209539"/>
            <a:ext cx="2474093" cy="25265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5174016" y="515007"/>
            <a:ext cx="65439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115FA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January Meeting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0481C-2325-B26C-5F3B-7262F1AF5B48}"/>
              </a:ext>
            </a:extLst>
          </p:cNvPr>
          <p:cNvSpPr txBox="1"/>
          <p:nvPr/>
        </p:nvSpPr>
        <p:spPr>
          <a:xfrm>
            <a:off x="4721893" y="1221657"/>
            <a:ext cx="602822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Beth Read, 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Patient Experience and Engagement Lead attended to talk about her role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Beth is from the 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Hampshire Hospitals NHS Foundation Trust (HHFT)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All talked about the new hospital being built near Basingstoke and people can share their views here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3"/>
              </a:rPr>
              <a:t>MoHHS_Consultation_Summary_VF_UPDATED_LR_20240110.pdf (hampshiretogether.nhs.uk)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ospital 2L">
            <a:extLst>
              <a:ext uri="{FF2B5EF4-FFF2-40B4-BE49-F238E27FC236}">
                <a16:creationId xmlns:a16="http://schemas.microsoft.com/office/drawing/2014/main" id="{7E547FD9-479D-2A29-BBD3-7ED027081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59" y="389510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7620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6DA1B8-E97F-B020-59A1-DA809B82F9DE}"/>
              </a:ext>
            </a:extLst>
          </p:cNvPr>
          <p:cNvSpPr txBox="1"/>
          <p:nvPr/>
        </p:nvSpPr>
        <p:spPr>
          <a:xfrm>
            <a:off x="4782853" y="767673"/>
            <a:ext cx="602822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Talked about how cost of living is impacting Shared Lives placements</a:t>
            </a:r>
          </a:p>
          <a:p>
            <a:pPr lvl="0"/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Making a flyer to tell more carers about the group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Hampshire Older Adults Partnership to start in April 2024  (HOAP)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Carers Strategy Review has been sent for governance approval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woman working about heating">
            <a:extLst>
              <a:ext uri="{FF2B5EF4-FFF2-40B4-BE49-F238E27FC236}">
                <a16:creationId xmlns:a16="http://schemas.microsoft.com/office/drawing/2014/main" id="{FEE3A04E-4ECF-FD97-75F8-35F7A7858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240" y="660400"/>
            <a:ext cx="1224280" cy="122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oster">
            <a:extLst>
              <a:ext uri="{FF2B5EF4-FFF2-40B4-BE49-F238E27FC236}">
                <a16:creationId xmlns:a16="http://schemas.microsoft.com/office/drawing/2014/main" id="{EBE299BD-AFFE-4571-FA0A-B83FB570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80" y="2136913"/>
            <a:ext cx="1242060" cy="12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lan-1">
            <a:extLst>
              <a:ext uri="{FF2B5EF4-FFF2-40B4-BE49-F238E27FC236}">
                <a16:creationId xmlns:a16="http://schemas.microsoft.com/office/drawing/2014/main" id="{E95442AF-8CCD-BA4B-D2C8-4B88F566F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80" y="5061414"/>
            <a:ext cx="1242060" cy="12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roup 3">
            <a:extLst>
              <a:ext uri="{FF2B5EF4-FFF2-40B4-BE49-F238E27FC236}">
                <a16:creationId xmlns:a16="http://schemas.microsoft.com/office/drawing/2014/main" id="{C9304E1F-8CEE-1631-D85C-EC9782B9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" y="3629583"/>
            <a:ext cx="1282700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7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06E42D-0128-F28C-693E-A28CBB514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AB50DC-95AD-0C75-412F-015B538EF0D1}"/>
              </a:ext>
            </a:extLst>
          </p:cNvPr>
          <p:cNvSpPr/>
          <p:nvPr/>
        </p:nvSpPr>
        <p:spPr>
          <a:xfrm>
            <a:off x="220133" y="27620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289D9-A1DD-9178-C2BC-61066FE47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ADBA51-AD5B-ADD1-291B-5CF1369DEE1D}"/>
              </a:ext>
            </a:extLst>
          </p:cNvPr>
          <p:cNvSpPr txBox="1"/>
          <p:nvPr/>
        </p:nvSpPr>
        <p:spPr>
          <a:xfrm>
            <a:off x="3718119" y="598990"/>
            <a:ext cx="672588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Talked about the impact of small things, like calling people back on time, proper introductions and better communication</a:t>
            </a:r>
          </a:p>
          <a:p>
            <a:pPr lvl="0"/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Discussion on how to get good feedback on Shared Lives when families are present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Beth said HHFT currently have 300 amazing volunteers and hope to increase this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Parent Carers would like a survey to respond to for the remodelled HLDP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Phonecall3">
            <a:extLst>
              <a:ext uri="{FF2B5EF4-FFF2-40B4-BE49-F238E27FC236}">
                <a16:creationId xmlns:a16="http://schemas.microsoft.com/office/drawing/2014/main" id="{965A5A0C-68DE-CA73-12C0-5CBDEC069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0" y="523866"/>
            <a:ext cx="13081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3 women sat at a desk in a meeting with a blank banner behind them">
            <a:extLst>
              <a:ext uri="{FF2B5EF4-FFF2-40B4-BE49-F238E27FC236}">
                <a16:creationId xmlns:a16="http://schemas.microsoft.com/office/drawing/2014/main" id="{E7D8CC32-84C1-2321-32F6-2E7B692AF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0" y="2120900"/>
            <a:ext cx="13081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Wellbeing Give">
            <a:extLst>
              <a:ext uri="{FF2B5EF4-FFF2-40B4-BE49-F238E27FC236}">
                <a16:creationId xmlns:a16="http://schemas.microsoft.com/office/drawing/2014/main" id="{BA53B0FB-3A58-F645-3204-0B3AD304F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716775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Questionnaire 2">
            <a:extLst>
              <a:ext uri="{FF2B5EF4-FFF2-40B4-BE49-F238E27FC236}">
                <a16:creationId xmlns:a16="http://schemas.microsoft.com/office/drawing/2014/main" id="{3D5663AA-CD71-FF83-6B66-C685C3B3E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059" y="4957050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57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Budget statement had been made the day, given that there was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3449094-369A-CDE5-92F3-08DBA9C3C04C}"/>
              </a:ext>
            </a:extLst>
          </p:cNvPr>
          <p:cNvSpPr txBox="1">
            <a:spLocks/>
          </p:cNvSpPr>
          <p:nvPr/>
        </p:nvSpPr>
        <p:spPr>
          <a:xfrm>
            <a:off x="1913234" y="260911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51917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</TotalTime>
  <Words>228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14</cp:revision>
  <dcterms:created xsi:type="dcterms:W3CDTF">2022-03-23T07:55:21Z</dcterms:created>
  <dcterms:modified xsi:type="dcterms:W3CDTF">2024-03-19T23:05:33Z</dcterms:modified>
</cp:coreProperties>
</file>