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806" r:id="rId2"/>
    <p:sldId id="1807" r:id="rId3"/>
    <p:sldId id="1808" r:id="rId4"/>
    <p:sldId id="1809" r:id="rId5"/>
    <p:sldId id="181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44" y="5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81C0B-FC7F-B890-4BCC-3DE718F72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ECB6C-36B4-36B9-439F-ED4D2E8A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4494E-F037-60EB-191B-A4E4A0C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C709-0127-12B8-7E92-8937BB6A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D01FD-3B03-7B2E-25AE-C54A388D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B2D-0EA9-2B10-67B2-B663EFF9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004D6-9452-191F-9782-76427601E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E2F4-8931-58E2-4200-5E082F99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B70E2-90F0-8FC9-63C4-12FAA7F8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F7B7-A14F-DC48-DA39-6C473B45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C9B84-7786-6D7E-24D7-32F23B332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25F8D-4995-7EBB-B377-A28179AAE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71C0-6495-055C-33C0-2709966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36EC-2AFA-A8AE-5997-F304439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6C404-7F81-2C9B-0400-9ED7BC6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103F-E789-3809-E08A-CB61E639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9A6F2-C3E8-EBB8-4920-BCD710A0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F96CB-C2BE-B93E-214B-02A5FA2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37A95-ACDA-FE41-02EE-289F4FBF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70E7-5359-EF35-BCFB-E0B915FB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DAC-B8EC-1FAC-22CC-F5A470EF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26E96-3ADA-0D48-6295-E837BEB5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9B233-922D-D3AE-5010-BC36E5D9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ED02-DBDA-75B9-7D5A-40B83E15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7AFE-A5F4-3E58-3104-A49E0CD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5A33-12BE-F8D5-2E28-5C1B5E3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C58F-3F20-433E-614F-95E763D8D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72802-27F8-AEFB-DE47-5DE1E0CE2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7051-BE1D-05B2-9988-23D075BD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84C67-01F3-6E48-BF34-B3E86512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7B4B-AE1C-7730-7502-4E9E3837A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D770D-EBEF-8FED-2051-813B1BA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B125-9D6E-EC68-52AC-A4B268B95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5276-538D-36D9-8BF6-F219F3064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2C613-89A5-DF9A-0381-4D36F2E0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11A5A-5372-28B7-3B6D-99EB1FB85C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3622A-0A59-3851-B239-7F4F326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86989-5753-B4B4-E35A-5CD7BDB4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FE71C-A60C-7AED-A7AC-060DE80E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5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FF4-E113-5AE3-50D5-8C78892D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8217-93FF-3C2F-2C81-EF6FB48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292F8-1E63-FC5A-14D0-6065E334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2335-25C7-5C47-4521-52E43CD3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1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B4687D-AB03-886B-1AD2-FD95F869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626E5-BDDE-FC8F-66D0-E0D926DD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DF640-45C9-1DF3-4096-A597EDD8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FFE2-0BC6-D355-1377-D80562DD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C9FF3-0464-7CA1-A08F-36EBE601C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D7CEE-FA1B-612F-13A9-4FBBB40C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F5E15-CE43-FBF4-A407-704C63FD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551CA-54C9-5859-198D-A86B1E7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EA32-6211-1AD9-F007-4886ACC1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7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1926-D1BD-544E-EFCD-957154EB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EB1A5-7F7D-D4A7-F7F9-076BB2465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D4F5-E653-D3E0-C83C-CE3260EF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EBB38-B851-5154-19BC-B2EDA720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6A02B-4486-B5C6-1854-BD78F4A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42C81-E750-8128-8AE0-413073B04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D1C2A-7F5A-2765-B41F-F42A84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69834-9552-6CCD-DBF0-C4B8FE38E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C4A-65C6-AA98-0873-250BADAD4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FF8F-D850-4B22-AA1D-70B3953AF9D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CF83-A3D8-6BC9-29A4-BF6859D5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C772C-9C22-6354-A030-CFEEEFE9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131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C865E1-2732-0FC7-7B0A-CB5F6A931991}"/>
              </a:ext>
            </a:extLst>
          </p:cNvPr>
          <p:cNvSpPr txBox="1">
            <a:spLocks/>
          </p:cNvSpPr>
          <p:nvPr/>
        </p:nvSpPr>
        <p:spPr>
          <a:xfrm>
            <a:off x="1524000" y="826934"/>
            <a:ext cx="9144000" cy="13358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 from Complex Needs Working Group </a:t>
            </a:r>
            <a:br>
              <a:rPr lang="en-GB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Learning Disability Partnership Meeting</a:t>
            </a:r>
            <a:endParaRPr lang="en-GB" dirty="0"/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B8E266-0329-5E55-20FB-4277AAE1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44" y="2470111"/>
            <a:ext cx="3186974" cy="329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619963" y="1150705"/>
            <a:ext cx="62569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have met twice online since the last Partnership meeting</a:t>
            </a:r>
          </a:p>
          <a:p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31 January 2023 </a:t>
            </a:r>
          </a:p>
          <a:p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28 March 2023  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The meeting in January was attended by: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5 Family Advocates,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2 people from Adult Services,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1 from the Integrated Care Board </a:t>
            </a:r>
            <a:r>
              <a:rPr lang="en-GB" sz="16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(formerly CCG)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2 Health Professionals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1 Day Care Provider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1026" name="Picture 2" descr="CQC Group Meet 6">
            <a:extLst>
              <a:ext uri="{FF2B5EF4-FFF2-40B4-BE49-F238E27FC236}">
                <a16:creationId xmlns:a16="http://schemas.microsoft.com/office/drawing/2014/main" id="{94B5C729-3586-AB9A-E89C-4FC3491F9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54" y="3129681"/>
            <a:ext cx="2634037" cy="2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ate Jan 31">
            <a:extLst>
              <a:ext uri="{FF2B5EF4-FFF2-40B4-BE49-F238E27FC236}">
                <a16:creationId xmlns:a16="http://schemas.microsoft.com/office/drawing/2014/main" id="{E86BF0EF-B64F-7DB5-43FA-7F551D177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18" y="1168685"/>
            <a:ext cx="1493606" cy="149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ate Mar 28">
            <a:extLst>
              <a:ext uri="{FF2B5EF4-FFF2-40B4-BE49-F238E27FC236}">
                <a16:creationId xmlns:a16="http://schemas.microsoft.com/office/drawing/2014/main" id="{106BEA2C-A43D-E454-F32D-ADE0ED360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409" y="1168685"/>
            <a:ext cx="1493606" cy="149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3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260368" y="890935"/>
            <a:ext cx="6256962" cy="5282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It was agreed that we should look for an Independent Advocate to chair this group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Amanda Lee will ask appropriate providers for written expressions of interest so that we can choose someone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Sam Davenport came to speak to us about Second transition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all felt this is a very important </a:t>
            </a: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topic</a:t>
            </a: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/>
          </a:p>
        </p:txBody>
      </p:sp>
      <p:pic>
        <p:nvPicPr>
          <p:cNvPr id="2050" name="Picture 2" descr="Chairperson">
            <a:extLst>
              <a:ext uri="{FF2B5EF4-FFF2-40B4-BE49-F238E27FC236}">
                <a16:creationId xmlns:a16="http://schemas.microsoft.com/office/drawing/2014/main" id="{B6F34DD2-F1E5-CD57-9AD7-72F2FBA4D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23" y="125387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ransition 2">
            <a:extLst>
              <a:ext uri="{FF2B5EF4-FFF2-40B4-BE49-F238E27FC236}">
                <a16:creationId xmlns:a16="http://schemas.microsoft.com/office/drawing/2014/main" id="{2E0824C6-5256-364B-444A-3599CAAB9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765" y="3548567"/>
            <a:ext cx="2215151" cy="221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4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260368" y="890935"/>
            <a:ext cx="6256962" cy="5077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talked about hydrotherapy and physiotherapy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</a:rPr>
              <a:t>It is important for people with Complex Needs to do this regularly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</a:rPr>
              <a:t>There can be long delays to access these therapies 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Verdana" panose="020B0604030504040204" pitchFamily="34" charset="0"/>
              </a:rPr>
              <a:t>If there is an identified health benefit an application can be made to the ICB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36DD3E-12C2-AA81-87F9-4F8563DC8691}"/>
              </a:ext>
            </a:extLst>
          </p:cNvPr>
          <p:cNvGrpSpPr/>
          <p:nvPr/>
        </p:nvGrpSpPr>
        <p:grpSpPr>
          <a:xfrm>
            <a:off x="1078620" y="1253267"/>
            <a:ext cx="3457575" cy="2279096"/>
            <a:chOff x="1607103" y="2030485"/>
            <a:chExt cx="3457575" cy="2279096"/>
          </a:xfrm>
        </p:grpSpPr>
        <p:pic>
          <p:nvPicPr>
            <p:cNvPr id="4" name="Picture 2" descr="Image result for hydrotherapy">
              <a:extLst>
                <a:ext uri="{FF2B5EF4-FFF2-40B4-BE49-F238E27FC236}">
                  <a16:creationId xmlns:a16="http://schemas.microsoft.com/office/drawing/2014/main" id="{8B4E7ACF-7935-CE0D-9BFF-8D2255C892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103" y="2030485"/>
              <a:ext cx="2505075" cy="1666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Massage hand2">
              <a:extLst>
                <a:ext uri="{FF2B5EF4-FFF2-40B4-BE49-F238E27FC236}">
                  <a16:creationId xmlns:a16="http://schemas.microsoft.com/office/drawing/2014/main" id="{A62BBEE4-09D8-60DE-109A-305919943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678" y="2404581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8" name="Picture 2" descr="Waiting months">
            <a:extLst>
              <a:ext uri="{FF2B5EF4-FFF2-40B4-BE49-F238E27FC236}">
                <a16:creationId xmlns:a16="http://schemas.microsoft.com/office/drawing/2014/main" id="{DC74B179-56AA-9281-57A7-938C460DD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620" y="388334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pplication form">
            <a:extLst>
              <a:ext uri="{FF2B5EF4-FFF2-40B4-BE49-F238E27FC236}">
                <a16:creationId xmlns:a16="http://schemas.microsoft.com/office/drawing/2014/main" id="{8ADA577A-E793-785D-250F-A099A0EC4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965" y="42214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8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260368" y="890935"/>
            <a:ext cx="6256962" cy="4731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shared examples of good practice family carers have seen recently </a:t>
            </a: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ts val="1560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We agreed our next meeting will talk about training of support staff for people who have complex needs</a:t>
            </a:r>
          </a:p>
          <a:p>
            <a:pPr marL="285750" lvl="0" indent="-285750">
              <a:lnSpc>
                <a:spcPts val="1560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marL="285750" lvl="0" indent="-285750">
              <a:lnSpc>
                <a:spcPts val="1560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424242"/>
              </a:solidFill>
              <a:latin typeface="Verdana" panose="020B0604030504040204" pitchFamily="34" charset="0"/>
            </a:endParaRPr>
          </a:p>
          <a:p>
            <a:pPr lvl="0">
              <a:lnSpc>
                <a:spcPts val="1560"/>
              </a:lnSpc>
              <a:spcAft>
                <a:spcPts val="1125"/>
              </a:spcAft>
            </a:pPr>
            <a:endParaRPr lang="en-GB" dirty="0"/>
          </a:p>
        </p:txBody>
      </p:sp>
      <p:pic>
        <p:nvPicPr>
          <p:cNvPr id="5122" name="Picture 2" descr="CQC Group Meet 8">
            <a:extLst>
              <a:ext uri="{FF2B5EF4-FFF2-40B4-BE49-F238E27FC236}">
                <a16:creationId xmlns:a16="http://schemas.microsoft.com/office/drawing/2014/main" id="{242FA35C-90EC-9909-5448-A9504B951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513" y="1135889"/>
            <a:ext cx="2685408" cy="268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lace training room">
            <a:extLst>
              <a:ext uri="{FF2B5EF4-FFF2-40B4-BE49-F238E27FC236}">
                <a16:creationId xmlns:a16="http://schemas.microsoft.com/office/drawing/2014/main" id="{29BECEE5-566C-F96B-2971-4D88E4B4D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51" y="371462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14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190</Words>
  <Application>Microsoft Office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1</cp:revision>
  <dcterms:created xsi:type="dcterms:W3CDTF">2023-03-01T10:05:57Z</dcterms:created>
  <dcterms:modified xsi:type="dcterms:W3CDTF">2023-03-01T10:42:26Z</dcterms:modified>
</cp:coreProperties>
</file>