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  <p:sldId id="181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A238BB53-4FF5-4CC9-99F5-3AFC2E852CAD}"/>
    <pc:docChg chg="modSld">
      <pc:chgData name="Lee, Amanda" userId="3c6a7366-bfd8-4f28-88d6-847aaea257c5" providerId="ADAL" clId="{A238BB53-4FF5-4CC9-99F5-3AFC2E852CAD}" dt="2024-12-05T08:03:02.879" v="18" actId="20577"/>
      <pc:docMkLst>
        <pc:docMk/>
      </pc:docMkLst>
      <pc:sldChg chg="modSp mod">
        <pc:chgData name="Lee, Amanda" userId="3c6a7366-bfd8-4f28-88d6-847aaea257c5" providerId="ADAL" clId="{A238BB53-4FF5-4CC9-99F5-3AFC2E852CAD}" dt="2024-12-05T08:03:02.879" v="18" actId="20577"/>
        <pc:sldMkLst>
          <pc:docMk/>
          <pc:sldMk cId="2071407260" sldId="1808"/>
        </pc:sldMkLst>
        <pc:spChg chg="mod">
          <ac:chgData name="Lee, Amanda" userId="3c6a7366-bfd8-4f28-88d6-847aaea257c5" providerId="ADAL" clId="{A238BB53-4FF5-4CC9-99F5-3AFC2E852CAD}" dt="2024-12-05T08:03:02.879" v="18" actId="20577"/>
          <ac:spMkLst>
            <pc:docMk/>
            <pc:sldMk cId="2071407260" sldId="1808"/>
            <ac:spMk id="2" creationId="{60628350-D3CA-4A02-4751-687B9CEE759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619963" y="1150705"/>
            <a:ext cx="62569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have met twice online since the last Partnership meeting</a:t>
            </a: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31 January 2023 </a:t>
            </a: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28 March 2023  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The meeting in January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5 Family Advocates,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2 people from Adult Services,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1 from the Integrated Care Board </a:t>
            </a:r>
            <a:r>
              <a:rPr lang="en-GB" sz="16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(formerly CCG)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2 Health Professionals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1 Day Care Provider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ate Jan 31">
            <a:extLst>
              <a:ext uri="{FF2B5EF4-FFF2-40B4-BE49-F238E27FC236}">
                <a16:creationId xmlns:a16="http://schemas.microsoft.com/office/drawing/2014/main" id="{E86BF0EF-B64F-7DB5-43FA-7F551D177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18" y="1168685"/>
            <a:ext cx="1493606" cy="149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ate Mar 28">
            <a:extLst>
              <a:ext uri="{FF2B5EF4-FFF2-40B4-BE49-F238E27FC236}">
                <a16:creationId xmlns:a16="http://schemas.microsoft.com/office/drawing/2014/main" id="{106BEA2C-A43D-E454-F32D-ADE0ED360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409" y="1168685"/>
            <a:ext cx="1493606" cy="149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5282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It was agreed that we should look for an Independent Advocate to chair this group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Amanda will ask appropriate providers for written expressions of interest so that we can choose someone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Sam D came to speak to us about Second transition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all felt this is a very important </a:t>
            </a: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topic</a:t>
            </a: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/>
          </a:p>
        </p:txBody>
      </p:sp>
      <p:pic>
        <p:nvPicPr>
          <p:cNvPr id="2050" name="Picture 2" descr="Chairperson">
            <a:extLst>
              <a:ext uri="{FF2B5EF4-FFF2-40B4-BE49-F238E27FC236}">
                <a16:creationId xmlns:a16="http://schemas.microsoft.com/office/drawing/2014/main" id="{B6F34DD2-F1E5-CD57-9AD7-72F2FBA4D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23" y="125387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ransition 2">
            <a:extLst>
              <a:ext uri="{FF2B5EF4-FFF2-40B4-BE49-F238E27FC236}">
                <a16:creationId xmlns:a16="http://schemas.microsoft.com/office/drawing/2014/main" id="{2E0824C6-5256-364B-444A-3599CAAB9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65" y="3548567"/>
            <a:ext cx="2215151" cy="221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5077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talked about hydrotherapy and physiotherapy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It is important for people with Complex Needs to do this regularly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There can be long delays to access these therapies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If there is an identified health benefit an application can be made to the ICB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36DD3E-12C2-AA81-87F9-4F8563DC8691}"/>
              </a:ext>
            </a:extLst>
          </p:cNvPr>
          <p:cNvGrpSpPr/>
          <p:nvPr/>
        </p:nvGrpSpPr>
        <p:grpSpPr>
          <a:xfrm>
            <a:off x="1078620" y="1253267"/>
            <a:ext cx="3457575" cy="2279096"/>
            <a:chOff x="1607103" y="2030485"/>
            <a:chExt cx="3457575" cy="2279096"/>
          </a:xfrm>
        </p:grpSpPr>
        <p:pic>
          <p:nvPicPr>
            <p:cNvPr id="4" name="Picture 2" descr="Image result for hydrotherapy">
              <a:extLst>
                <a:ext uri="{FF2B5EF4-FFF2-40B4-BE49-F238E27FC236}">
                  <a16:creationId xmlns:a16="http://schemas.microsoft.com/office/drawing/2014/main" id="{8B4E7ACF-7935-CE0D-9BFF-8D2255C89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103" y="2030485"/>
              <a:ext cx="2505075" cy="1666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Massage hand2">
              <a:extLst>
                <a:ext uri="{FF2B5EF4-FFF2-40B4-BE49-F238E27FC236}">
                  <a16:creationId xmlns:a16="http://schemas.microsoft.com/office/drawing/2014/main" id="{A62BBEE4-09D8-60DE-109A-305919943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678" y="2404581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Waiting months">
            <a:extLst>
              <a:ext uri="{FF2B5EF4-FFF2-40B4-BE49-F238E27FC236}">
                <a16:creationId xmlns:a16="http://schemas.microsoft.com/office/drawing/2014/main" id="{DC74B179-56AA-9281-57A7-938C460DD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20" y="388334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pplication form">
            <a:extLst>
              <a:ext uri="{FF2B5EF4-FFF2-40B4-BE49-F238E27FC236}">
                <a16:creationId xmlns:a16="http://schemas.microsoft.com/office/drawing/2014/main" id="{8ADA577A-E793-785D-250F-A099A0EC4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965" y="42214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473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shared examples of good practice family carers have seen recently </a:t>
            </a: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agreed our next meeting will talk about training of support staff for people who have complex needs</a:t>
            </a: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/>
          </a:p>
        </p:txBody>
      </p:sp>
      <p:pic>
        <p:nvPicPr>
          <p:cNvPr id="5122" name="Picture 2" descr="CQC Group Meet 8">
            <a:extLst>
              <a:ext uri="{FF2B5EF4-FFF2-40B4-BE49-F238E27FC236}">
                <a16:creationId xmlns:a16="http://schemas.microsoft.com/office/drawing/2014/main" id="{242FA35C-90EC-9909-5448-A9504B951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13" y="1135889"/>
            <a:ext cx="2685408" cy="268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lace training room">
            <a:extLst>
              <a:ext uri="{FF2B5EF4-FFF2-40B4-BE49-F238E27FC236}">
                <a16:creationId xmlns:a16="http://schemas.microsoft.com/office/drawing/2014/main" id="{29BECEE5-566C-F96B-2971-4D88E4B4D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51" y="371462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4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189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1</cp:revision>
  <dcterms:created xsi:type="dcterms:W3CDTF">2023-03-01T10:05:57Z</dcterms:created>
  <dcterms:modified xsi:type="dcterms:W3CDTF">2024-12-05T08:03:09Z</dcterms:modified>
</cp:coreProperties>
</file>