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5" r:id="rId1"/>
  </p:sldMasterIdLst>
  <p:notesMasterIdLst>
    <p:notesMasterId r:id="rId8"/>
  </p:notesMasterIdLst>
  <p:sldIdLst>
    <p:sldId id="1805" r:id="rId2"/>
    <p:sldId id="1812" r:id="rId3"/>
    <p:sldId id="1804" r:id="rId4"/>
    <p:sldId id="1813" r:id="rId5"/>
    <p:sldId id="1820" r:id="rId6"/>
    <p:sldId id="181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5FAD"/>
    <a:srgbClr val="31C5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13" autoAdjust="0"/>
    <p:restoredTop sz="94790" autoAdjust="0"/>
  </p:normalViewPr>
  <p:slideViewPr>
    <p:cSldViewPr snapToGrid="0">
      <p:cViewPr varScale="1">
        <p:scale>
          <a:sx n="46" d="100"/>
          <a:sy n="46" d="100"/>
        </p:scale>
        <p:origin x="4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e, Amanda" userId="3c6a7366-bfd8-4f28-88d6-847aaea257c5" providerId="ADAL" clId="{071C3328-62C1-4DBF-903D-5F7D0B07F7DE}"/>
    <pc:docChg chg="delSld">
      <pc:chgData name="Lee, Amanda" userId="3c6a7366-bfd8-4f28-88d6-847aaea257c5" providerId="ADAL" clId="{071C3328-62C1-4DBF-903D-5F7D0B07F7DE}" dt="2025-01-08T14:29:50.336" v="0" actId="47"/>
      <pc:docMkLst>
        <pc:docMk/>
      </pc:docMkLst>
      <pc:sldChg chg="del">
        <pc:chgData name="Lee, Amanda" userId="3c6a7366-bfd8-4f28-88d6-847aaea257c5" providerId="ADAL" clId="{071C3328-62C1-4DBF-903D-5F7D0B07F7DE}" dt="2025-01-08T14:29:50.336" v="0" actId="47"/>
        <pc:sldMkLst>
          <pc:docMk/>
          <pc:sldMk cId="183995054" sldId="1821"/>
        </pc:sldMkLst>
      </pc:sldChg>
    </pc:docChg>
  </pc:docChgLst>
  <pc:docChgLst>
    <pc:chgData name="Lee, Amanda" userId="3c6a7366-bfd8-4f28-88d6-847aaea257c5" providerId="ADAL" clId="{5EA0E0F7-2AD8-4F5E-BCB7-55A72B0918E0}"/>
    <pc:docChg chg="undo custSel addSld modSld sldOrd">
      <pc:chgData name="Lee, Amanda" userId="3c6a7366-bfd8-4f28-88d6-847aaea257c5" providerId="ADAL" clId="{5EA0E0F7-2AD8-4F5E-BCB7-55A72B0918E0}" dt="2024-03-20T11:08:55.742" v="18"/>
      <pc:docMkLst>
        <pc:docMk/>
      </pc:docMkLst>
      <pc:sldChg chg="ord">
        <pc:chgData name="Lee, Amanda" userId="3c6a7366-bfd8-4f28-88d6-847aaea257c5" providerId="ADAL" clId="{5EA0E0F7-2AD8-4F5E-BCB7-55A72B0918E0}" dt="2024-03-20T11:08:55.742" v="18"/>
        <pc:sldMkLst>
          <pc:docMk/>
          <pc:sldMk cId="1311633752" sldId="1812"/>
        </pc:sldMkLst>
      </pc:sldChg>
      <pc:sldChg chg="addSp delSp modSp new mod">
        <pc:chgData name="Lee, Amanda" userId="3c6a7366-bfd8-4f28-88d6-847aaea257c5" providerId="ADAL" clId="{5EA0E0F7-2AD8-4F5E-BCB7-55A72B0918E0}" dt="2024-03-20T10:03:32.975" v="16" actId="478"/>
        <pc:sldMkLst>
          <pc:docMk/>
          <pc:sldMk cId="183995054" sldId="1821"/>
        </pc:sldMkLst>
        <pc:spChg chg="add del mod">
          <ac:chgData name="Lee, Amanda" userId="3c6a7366-bfd8-4f28-88d6-847aaea257c5" providerId="ADAL" clId="{5EA0E0F7-2AD8-4F5E-BCB7-55A72B0918E0}" dt="2024-03-20T10:03:32.975" v="16" actId="478"/>
          <ac:spMkLst>
            <pc:docMk/>
            <pc:sldMk cId="183995054" sldId="1821"/>
            <ac:spMk id="2" creationId="{DBB03215-E94F-56C1-63CF-12BB267592CD}"/>
          </ac:spMkLst>
        </pc:sp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13.893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101 1673 24575,'42'-733'0,"-18"149"0,-24 582 0,1 1 0,-1 0 0,0 0 0,0 0 0,0 0 0,0-1 0,-1 1 0,1 0 0,0 0 0,0 0 0,-1 0 0,1 0 0,-1 0 0,1 0 0,-1 0 0,1 0 0,-2-2 0,2 3 0,-1 0 0,1 0 0,0 1 0,-1-1 0,1 0 0,-1 0 0,1 0 0,-1 0 0,1 0 0,-1 0 0,1 1 0,0-1 0,-1 0 0,1 0 0,-1 1 0,1-1 0,0 0 0,-1 1 0,1-1 0,0 0 0,-1 1 0,1-1 0,0 0 0,0 1 0,-1-1 0,1 1 0,0-1 0,-4 6 0,1 0 0,0 0 0,0 0 0,-2 8 0,-3 21 0,-4 35 0,-2 13 0,-7 8 0,4 0 0,3 2 0,-1 165 0,14-244 0,1 8 0,2-21 0,2-12 0,4-17 0,-1 0 0,3-44 0,-2 16 0,16-150 0,3-12 0,-25 323 0,-1-11 0,-4 93 0,-9-126 0,4-26 0,5-20 0,0 0 0,-11 25 0,12-35 0,0 0 0,-1 0 0,1 0 0,-1-1 0,0 1 0,0-1 0,-1 0 0,1 0 0,-1 0 0,0 0 0,-5 4 0,9-8 0,-1 0 0,1 0 0,0 1 0,0-1 0,-1 0 0,1 0 0,0 0 0,-1 1 0,1-1 0,0 0 0,-1 0 0,1 0 0,-1 0 0,1 0 0,0 0 0,-1 0 0,1 0 0,0 1 0,-1-1 0,1-1 0,-1 1 0,1 0 0,0 0 0,-1 0 0,1 0 0,0 0 0,-1 0 0,1 0 0,-1 0 0,1-1 0,-1 1 0,-2-13 0,7-21 0,-3 31 0,54-213 0,-33 136 0,13-39 0,21-82 0,-56 199 0,1-2 0,0 0 0,0 0 0,-1 0 0,1-1 0,-1 1 0,-1-8 0,-17 54 0,-78 231 0,66-184 0,-13 46 0,30-95 0,13-40 0,0 0 0,0 0 0,0 0 0,0 0 0,0 0 0,0 0 0,0 0 0,0 0 0,0 0 0,0 0 0,0 0 0,0 0 0,0 0 0,0 0 0,0-1 0,0 1 0,0 0 0,0 0 0,0 0 0,0 0 0,0 0 0,-1 0 0,1 0 0,0 0 0,0 0 0,0 0 0,0 0 0,0 0 0,0 1 0,3-14 0,6-16 0,18-27 0,19-47 0,-41 92 0,33-93 0,39-169 0,-73 235 0,-2 0 0,-2-46 0,0 58 0,0 116 0,13 90 0,-6-98 0,-4 87 0,-4-133 0,2-21 0,2-12 0,7-21 0,-6 7 0,18-38 0,-3-1 0,-2-1 0,-3-1 0,10-59 0,-14 35 0,-3 1 0,-3-105 0,-7 95 0,-9 119 0,-1 4 0,-14 66 0,17-43 0,-32 172 0,14-110 0,17-85 0,10-36 0,0 0 0,0 1 0,0-1 0,-1 0 0,1 0 0,0 0 0,-1 0 0,1 0 0,-1 0 0,0-1 0,0 1 0,0 0 0,-2 1 0,4-3 0,0 0 0,0 0 0,0 0 0,0 0 0,0 0 0,0 0 0,0 0 0,-1 0 0,1 0 0,0 0 0,0 0 0,0 0 0,0 0 0,0 1 0,0-1 0,0 0 0,0 0 0,-1 0 0,1 0 0,0 0 0,0 0 0,0 0 0,0 0 0,0-1 0,0 1 0,0 0 0,0 0 0,0 0 0,-1 0 0,1 0 0,0 0 0,0 0 0,0 0 0,0 0 0,0 0 0,0 0 0,0 0 0,0 0 0,0 0 0,0 0 0,0 0 0,0-1 0,-1 1 0,1 0 0,0 0 0,0 0 0,0 0 0,0 0 0,0 0 0,0 0 0,0 0 0,0-1 0,0 1 0,2-8 0,5-11 0,-6 18 0,45-123 0,-31 79 0,24-51 0,-9 33 0,-3-1 0,-3-1 0,22-94 0,-40 140 0,-5 15 0,0 0 0,1 0 0,-2 1 0,1-2 0,0 1 0,-1-5 0,0 9 0,1 0 0,-1 0 0,0 0 0,0-1 0,0 1 0,0 0 0,0 0 0,0 0 0,0-1 0,0 1 0,0 0 0,-1 0 0,1 0 0,0-1 0,0 1 0,0 0 0,0 0 0,0 0 0,0-1 0,0 1 0,0 0 0,0 0 0,-1 0 0,1 0 0,0-1 0,0 1 0,0 0 0,0 0 0,-1 0 0,1 0 0,0 0 0,0 0 0,0 0 0,0 0 0,-1-1 0,1 1 0,-7 5 0,-5 10 0,-95 250 0,36-30 0,16-48 0,47-160 0,-9 46 0,19-90 0,1 0 0,1 0 0,0 1 0,7-18 0,4-11 0,2-17 0,55-230 0,-68 275 0,1 1 0,11-26 0,-10 28 0,-1 1 0,0-1 0,-1 0 0,3-16 0,-7 25 0,-1 8 0,-5 19 0,-4 33 0,6-28 0,0 0 0,-2-1 0,-1 1 0,-1-2 0,-21 48 0,10-44 0,14-23 0,1 1 0,0 0 0,0 1 0,0-1 0,1 0 0,-3 9 0,4-7 18,-33 105-1401,28-95-5443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18.18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30.936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148 1146 24575,'274'-11'0,"-30"-1"0,-58 15 0,-145 0 0,0 2 0,60 15 0,-44-8 0,-111-18 0,-131-22 0,141 20 0,15 4 0,-34-10 0,54 11 0,1 1 0,-1-2 0,1 1 0,0-1 0,0-1 0,1 1 0,-1-1 0,-8-8 0,13 11 0,1 0 0,0-1 0,0 1 0,0 0 0,0-1 0,0 0 0,0 1 0,1-1 0,-1 0 0,1 0 0,0 0 0,0 0 0,0 0 0,0 0 0,0 0 0,1 0 0,0 0 0,-1-1 0,1 1 0,0 0 0,0 0 0,1 0 0,-1 0 0,1-1 0,0 1 0,-1 0 0,1 0 0,0 0 0,1 0 0,-1 0 0,3-3 0,1-2 0,0 1 0,0 0 0,0 0 0,1 1 0,0-1 0,1 1 0,-1 0 0,1 1 0,1 0 0,7-5 0,41-17 0,-39 19 0,0 0 0,-1 0 0,21-16 0,-36 23 0,0 1 0,0-1 0,0 0 0,0 0 0,0 0 0,1 1 0,-1-1 0,0 0 0,0 1 0,1-1 0,-1 1 0,0 0 0,1-1 0,-1 1 0,0 0 0,2 0 0,-2 0 0,-1 0 0,1 0 0,-1 0 0,0 1 0,1-1 0,-1 0 0,0 0 0,1 1 0,-1-1 0,0 0 0,1 1 0,-1-1 0,0 1 0,0-1 0,1 0 0,-1 1 0,0-1 0,0 1 0,0-1 0,1 0 0,-1 1 0,0-1 0,0 1 0,0-1 0,0 1 0,0-1 0,0 1 0,0-1 0,0 0 0,0 2 0,-1 1 0,1 0 0,-1 0 0,1 0 0,-1 0 0,0 0 0,0 1 0,-1-2 0,1 1 0,-1 0 0,1 0 0,-1 0 0,-3 3 0,-34 38 0,28-30 0,-1 0 0,-1 0 0,0-2 0,0 1 0,-2-2 0,-21 15 0,18-16 0,12-5 0,0-2 0,-1 1 0,1-1 0,-1 0 0,-11 4 0,30-17 0,0 1 0,-1-2 0,0 0 0,14-17 0,4-14 0,-1-1 0,-2-2 0,-2-1 0,33-89 0,-52 118 0,-1 0 0,-1 0 0,-1 0 0,1-22 0,-6-71 0,0 32 0,3 70 0,0-13 0,1 17 0,3 11 0,22 74 0,35 110 0,-47-136 0,12 88 0,-15-70 0,-5-37 0,2 49 0,-8-67 0,0-24 0,-1-30 0,-1 0 0,-3 0 0,0 1 0,-3 0 0,-11-36 0,-6-24 0,24 86 0,-3-10 0,-1-1 0,0 1 0,-1 0 0,-16-33 0,22 52 0,0-1 0,0 1 0,0-1 0,-1 1 0,1-1 0,0 1 0,-1-1 0,1 1 0,0-1 0,-1 1 0,1 0 0,0-1 0,-1 1 0,1 0 0,-1-1 0,1 1 0,-1 0 0,1-1 0,-1 1 0,1 0 0,-1 0 0,1 0 0,-1-1 0,1 1 0,-1 0 0,0 0 0,1 0 0,-1 0 0,1 0 0,-1 0 0,1 0 0,-1 0 0,0 1 0,-1 0 0,1-1 0,0 1 0,0 0 0,0 0 0,-1 1 0,1-1 0,0 0 0,0 0 0,1 0 0,-1 1 0,0-1 0,0 2 0,-3 5 0,0 1 0,1 0 0,-3 9 0,-2 22 0,1 0 0,-1 54 0,7 81 0,1-164 0,3 0 0,3-17 0,5-20 0,-10 24 0,9-27 0,0-1 0,-2 0 0,-2-1 0,0 0 0,1-36 0,-6-161 0,-3 112 0,0 77 0,-8-47 0,4 47 0,0-44 0,8 51 0,-1 23 0,-1 0 0,1 0 0,-1 0 0,-1 0 0,0 1 0,0-1 0,-3-11 0,4 20 0,0 0 0,0 0 0,0-1 0,0 1 0,0 0 0,0 0 0,0 0 0,0 0 0,0-1 0,0 1 0,0 0 0,0 0 0,0 0 0,-1 0 0,1 0 0,0 0 0,0-1 0,0 1 0,0 0 0,0 0 0,0 0 0,0 0 0,0 0 0,-1 0 0,1 0 0,0-1 0,0 1 0,0 0 0,0 0 0,0 0 0,0 0 0,-1 0 0,1 0 0,0 0 0,0 0 0,0 0 0,0 0 0,-1 0 0,1 0 0,0 0 0,0 0 0,0 0 0,0 0 0,0 0 0,-1 0 0,1 0 0,0 0 0,0 0 0,0 0 0,0 0 0,0 0 0,-1 1 0,1-1 0,-5 11 0,0 15 0,-20 327 0,-5 55 0,29-390 0,-19 146 0,15-133 0,-2-1 0,-1 0 0,-16 37 0,18-55 0,-1 0 0,0-1 0,-1 0 0,-11 13 0,-16 23 0,20-24 0,-1-2 0,-1 0 0,-1-1 0,-1 0 0,-29 21 0,38-34 0,-1 0 0,1-1 0,-2 0 0,1-1 0,-1-1 0,1 0 0,-1 0 0,0-1 0,-1 0 0,1-1 0,0-1 0,-25 0 0,36 0 0,-1-1 0,1 0 0,-1-1 0,1 1 0,0 0 0,-1 0 0,1-1 0,0 1 0,-1 0 0,1-1 0,0 1 0,0-1 0,-1 0 0,1 1 0,0-1 0,0 0 0,0 0 0,0 0 0,-1-1 0,1 1 0,1 0 0,-1 0 0,1 0 0,0 0 0,-1 0 0,1 0 0,0 0 0,0-1 0,0 1 0,0 0 0,0 0 0,0 0 0,0 0 0,0 0 0,1 0 0,-1 0 0,0 0 0,0 0 0,1-1 0,3-7 0,1 1 0,0 0 0,0 0 0,10-11 0,-6 8 0,26-44 0,-22 35 0,0 0 0,29-33 0,-34 46 0,6-9 0,-16 14 0,-11 7 0,1 1 0,1 1 0,-1 0 0,2 1 0,-1 1 0,1-1 0,-11 14 0,-32 25 0,26-26 0,-25 19 0,47-37 0,1 0 0,-1-1 0,0 0 0,1 1 0,-1-1 0,0-1 0,-1 1 0,1-1 0,-6 1 0,10-2 0,1 0 0,0 0 0,0 0 0,0 0 0,0 0 0,0 0 0,-1 0 0,1 1 0,0-1 0,0 0 0,0 0 0,0 0 0,-1 0 0,1 0 0,0 0 0,0 0 0,0 0 0,0 0 0,0-1 0,-1 1 0,1 0 0,0 0 0,0 0 0,0 0 0,0 0 0,0 0 0,-1 0 0,1 0 0,0 0 0,0 0 0,0 0 0,0-1 0,0 1 0,0 0 0,0 0 0,0 0 0,-1 0 0,1 0 0,0 0 0,0-1 0,0 1 0,0 0 0,0 0 0,0 0 0,0-1 0,6-6 0,15-9 0,-18 14 0,5-5 0,0-1 0,0 1 0,-1-1 0,0-1 0,6-8 0,-7 8 0,0 1 0,0 0 0,1 0 0,0 1 0,16-13 0,59-41 0,-74 58 0,1-1 0,-1 1 0,1 0 0,0 1 0,17-3 0,6-2 0,78-18 0,-76 19 0,1 3 0,-1 1 0,58 3 0,-26 1 0,-60-2 0,1 0 0,-1 0 0,0 1 0,0 0 0,0 0 0,0 1 0,0 0 0,12 5 0,-16-6 0,1 1 0,0-1 0,-1 1 0,1 0 0,-1 0 0,0 1 0,1-1 0,-1 0 0,0 1 0,-1-1 0,1 1 0,0-1 0,-1 1 0,1 0 0,-1 0 0,0 0 0,0 0 0,0 0 0,1 6 0,-1-5 0,-1 0 0,1 0 0,-1 0 0,0 0 0,0 0 0,0 0 0,0 0 0,-1-1 0,0 1 0,1 0 0,-1 0 0,-1 0 0,1 0 0,-2 3 0,0-3 0,1-1 0,-1 1 0,0-1 0,0 0 0,-1 0 0,1 0 0,0 0 0,-1-1 0,0 1 0,1-1 0,-1 0 0,-6 2 0,-10 5 0,-69 35 0,75-37 0,-1 0 0,-20 5 0,21-7 0,-1 1 0,-19 10 0,-95 55 0,100-54 0,22-12 0,0-1 0,-1 1 0,0-1 0,0-1 0,0 0 0,0 0 0,-13 3 0,-2-4 0,1 0 0,-43-3 0,46-1 0,1 2 0,-1 0 0,1 1 0,-1 1 0,-19 4 0,-8 5 0,79-9 0,-18-6 0,0 0 0,15-8 0,10-2 0,19-2 0,-1 3 0,2 3 0,0 2 0,0 3 0,65 3 0,-60 1 0,-31-1 0,0 2 0,34 5 0,-57-3 0,0 2 0,0-1 0,-1 1 0,13 6 0,14 6 0,-19-7 0,-18-8 0,1-1 0,-1 0 0,0 1 0,0-1 0,1 0 0,-1 1 0,0-1 0,1 0 0,-1 1 0,0-1 0,0 1 0,0-1 0,0 1 0,1-1 0,-1 1 0,0-1 0,0 1 0,0-1 0,0 0 0,0 1 0,0-1 0,0 1 0,0 0 0,-1 0 0,0 1 0,0-1 0,-1 1 0,1-1 0,0 1 0,0-1 0,-1 0 0,1 0 0,0 0 0,-1 0 0,1 0 0,-1 0 0,0 0 0,1 0 0,-1-1 0,0 1 0,-2 0 0,-15 6 0,0-2 0,0 0 0,0-2 0,-31 3 0,-77-4 0,-15 0 0,86 10 0,17-3 0,27-7 0,-37 6 0,-1-1 0,-55 0 0,87-8 0,11 0 0,0 1 0,0 0 0,-1 0 0,1 0 0,0 1 0,0 0 0,0 1 0,0-1 0,0 1 0,0 1 0,-11 5 0,7-1 0,-1 0 0,1-1 0,-1-1 0,0 0 0,0-1 0,-1 0 0,1 0 0,-1-2 0,0 1 0,0-2 0,0 0 0,-22 0 0,30-4 0,11-2 0,11-1 0,9-2 0,0 1 0,1 2 0,47-4 0,83 7 0,-140 2 0,667 0 0,-678 0 0,-3 0 0,-1-1 0,1 1 0,0 0 0,0 1 0,0-1 0,-1 0 0,1 1 0,0-1 0,0 1 0,-1 0 0,1 0 0,-1 0 0,6 3 0,-8-4 0,0 0 0,0 1 0,0-1 0,0 1 0,0-1 0,0 0 0,0 1 0,0-1 0,0 1 0,0-1 0,0 1 0,0-1 0,0 0 0,0 1 0,0-1 0,0 1 0,0-1 0,0 0 0,-1 1 0,1-1 0,0 1 0,0-1 0,0 0 0,-1 1 0,1-1 0,0 0 0,0 1 0,-1-1 0,1 0 0,0 0 0,-1 1 0,1-1 0,0 0 0,-1 0 0,1 0 0,-1 1 0,0-1 0,-18 12 0,15-10 0,-18 13 0,17-11 0,0 0 0,-1 0 0,0 0 0,0-1 0,0 0 0,-10 3 0,-33 6 0,-73 9 0,66-12 0,31-4 0,-46 3 0,-261-8 0,153-1 0,147 2 0,-45 9 0,-4 1 0,300-13 0,-112 3 0,-81 1 0,-1 1 0,1 0 0,37 12 0,-35-8 0,0-1 0,40 3 0,271-7 0,-169-4 0,-96 2-1365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48.94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22T23:36:49.98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1F7EDE-2E20-4505-8D5B-36B0FA5C15B0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FE5DCC-B28A-452A-939F-1FABCA5168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372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B54D4-1381-1769-E695-BB9F3F9727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A511C5-E6CD-A761-8531-70D91132C4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77F64-A485-B86C-88BC-F58D87A79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986E83-B180-18E9-6E2E-84A55B9DD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8A891A-358D-73E1-7529-7E0252BCC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879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05F34-5727-4D66-9840-7A9C77EA1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E2F206-C35B-5AD7-4DC0-DD45A025D7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FDCDF9-1B5A-3C81-7D62-EAFC8DEB7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EA50A7-8E64-3126-6A0D-4C6EFBB21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024F17-9E98-1182-28A3-1895BE139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78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8C1CE2-DDD1-B406-CC97-49E925D4B7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8B06B1-4106-25E6-0660-9EFC40C863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930060-5370-3855-78CC-0DE5DA50F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0012E-F4F3-E43C-2542-2F4AA3404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C11D1-5940-43DE-C263-421691880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92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94BE1-BBEB-A4DF-5DAB-6535BB6F7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2071CC-6668-28CB-5E96-376C673727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0759F5-1448-44B6-E2CB-4B4E4B354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7295D8-746C-D308-C4BD-71070991B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4CCEB-AF75-583D-EF68-505CDA809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937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4AF2D-2373-AA85-B10A-2DB1AAB55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9E4E4C-EADC-B4FE-CBB9-A703F0CD72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E06E3A-8627-6D85-43B9-C1160A7F2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D68E0-BB35-50D1-C063-186759E85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7A912-D9E4-FB7C-9677-BDA6A54BB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527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623AA-7AA6-4921-03EF-0F84D6A3F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95A00F-CE8C-9605-E809-0438C0DF90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3059FB-660F-0CDE-0D40-88FA469F47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9057C0-BAEA-1B16-8FD4-10B96FC3F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C5691E-C0F7-E5C3-0133-1C245E224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DDDDD7-58BF-6CF4-3822-C1C7E12E2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112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52C4A-FA91-D2BB-CA6A-10C783271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53B6E9-72A2-B84E-F4B9-6E0A00D90C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E3A8F0-9D41-C0DE-F246-6257E46E70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62C78E-0824-1870-64AD-5C3125B884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E5AA92-FE94-DAC0-92C7-44E1FC8646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69B869-4E57-3E85-5B03-A735A7918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3C93D4-74D5-D5DE-74C2-2DC3B21AC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F574E1-5A65-0439-6DF0-E771ABF56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20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1D082-3875-5AE5-D9FA-7588EC984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10F46F-71BD-A8AE-FA4F-AA6009CFB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B683E9-E7F3-CCC9-EE3D-5E9D31326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99E58C-C3B7-1BB7-374A-C5895B7C5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375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DE2D77-EC04-CA9B-7C17-1753D741B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1799DA-C1BD-97C4-2BA6-9688AEA68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B9E37A-F175-4EBA-334C-99F5DF170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165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F29E9-BB7E-2DD4-8DD8-4504D98A4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BDF9FF-0F6D-0F1F-6B75-3913F2D85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0CDED3-9BC5-AEE5-E8B1-2506E321B1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AFB6E9-D8AB-A3D6-D67E-B6ED22A5D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B59692-8537-94EE-853C-3DAEB8919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AF4F7A-032C-B2EE-C43E-FEACD323B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999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E2D8C-0033-EF47-80D4-549B2C9C6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5C9084-6B47-16FA-C062-D53FE52B67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27CD1F-D6CA-C085-0871-1366FB1886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0E7BE4-AF9A-832A-3DE1-22B21A42C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60BB6-8D79-47CD-B58F-309493EBF426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1638C5-016C-5455-0342-281F26F4F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5B63F8-84B6-83AB-5997-D57CB0E3D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915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522C73-3DC0-85D5-BA32-CF7E4B3E5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409E72-791D-270B-DF88-D4F2BD94E6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16060-7D97-613F-2A78-AC8EB350EF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60BB6-8D79-47CD-B58F-309493EBF426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0D545-C71E-A6C2-9471-1EC3E64070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4E5F2-7BED-6489-1514-5CDAD1DBE8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99DC4-32BA-4075-A293-1BC94B4918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516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groups/768513741089733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hyperlink" Target="https://www.hampshiretogether.nhs.uk/application/files/7017/0595/8377/MoHHS_Consultation_Summary_VF_UPDATED_LR_20240110.pdf" TargetMode="External"/><Relationship Id="rId3" Type="http://schemas.openxmlformats.org/officeDocument/2006/relationships/customXml" Target="../ink/ink1.xml"/><Relationship Id="rId7" Type="http://schemas.openxmlformats.org/officeDocument/2006/relationships/image" Target="../media/image40.png"/><Relationship Id="rId12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.xml"/><Relationship Id="rId11" Type="http://schemas.openxmlformats.org/officeDocument/2006/relationships/customXml" Target="../ink/ink5.xml"/><Relationship Id="rId5" Type="http://schemas.openxmlformats.org/officeDocument/2006/relationships/image" Target="../media/image30.png"/><Relationship Id="rId10" Type="http://schemas.openxmlformats.org/officeDocument/2006/relationships/customXml" Target="../ink/ink4.xml"/><Relationship Id="rId9" Type="http://schemas.openxmlformats.org/officeDocument/2006/relationships/image" Target="../media/image50.png"/><Relationship Id="rId1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188147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3F40005-6791-D756-C19C-E56BDA5FB1F6}"/>
              </a:ext>
            </a:extLst>
          </p:cNvPr>
          <p:cNvSpPr txBox="1">
            <a:spLocks/>
          </p:cNvSpPr>
          <p:nvPr/>
        </p:nvSpPr>
        <p:spPr>
          <a:xfrm>
            <a:off x="3053316" y="765441"/>
            <a:ext cx="8209981" cy="164796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7200" b="1" dirty="0">
                <a:solidFill>
                  <a:srgbClr val="115FAD"/>
                </a:solidFill>
              </a:rPr>
              <a:t>Hampshire</a:t>
            </a:r>
            <a:r>
              <a:rPr lang="en-GB" sz="7200" b="1" dirty="0"/>
              <a:t> </a:t>
            </a:r>
            <a:r>
              <a:rPr lang="en-GB" sz="7200" b="1" dirty="0">
                <a:solidFill>
                  <a:srgbClr val="115FAD"/>
                </a:solidFill>
              </a:rPr>
              <a:t>Learning Disability Partnership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D94E480-070F-BCC1-F619-D711F1FE35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285" r="18375" b="27524"/>
          <a:stretch/>
        </p:blipFill>
        <p:spPr>
          <a:xfrm>
            <a:off x="928703" y="681359"/>
            <a:ext cx="2270235" cy="2296513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096F7FF-5C59-6AA9-2731-B5B275EABBFD}"/>
              </a:ext>
            </a:extLst>
          </p:cNvPr>
          <p:cNvSpPr txBox="1">
            <a:spLocks/>
          </p:cNvSpPr>
          <p:nvPr/>
        </p:nvSpPr>
        <p:spPr>
          <a:xfrm>
            <a:off x="1923394" y="4244877"/>
            <a:ext cx="8607972" cy="123808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700" b="1" dirty="0"/>
          </a:p>
          <a:p>
            <a:r>
              <a:rPr lang="en-GB" sz="7200" b="1" dirty="0">
                <a:solidFill>
                  <a:srgbClr val="31C5F1"/>
                </a:solidFill>
              </a:rPr>
              <a:t>Carers’ Working Group</a:t>
            </a:r>
          </a:p>
        </p:txBody>
      </p:sp>
    </p:spTree>
    <p:extLst>
      <p:ext uri="{BB962C8B-B14F-4D97-AF65-F5344CB8AC3E}">
        <p14:creationId xmlns:p14="http://schemas.microsoft.com/office/powerpoint/2010/main" val="1964731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186267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28" name="Picture 4" descr="Facebook Icon PNG Logo, Facebook Transparent Background - Free Transparent  PNG Logos">
            <a:extLst>
              <a:ext uri="{FF2B5EF4-FFF2-40B4-BE49-F238E27FC236}">
                <a16:creationId xmlns:a16="http://schemas.microsoft.com/office/drawing/2014/main" id="{23657F8E-2BA2-FF20-3D37-7338112A4D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680" y="916333"/>
            <a:ext cx="1525680" cy="1525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9C6323D-10BC-35F4-7F19-E5A70BFA1097}"/>
              </a:ext>
            </a:extLst>
          </p:cNvPr>
          <p:cNvSpPr txBox="1"/>
          <p:nvPr/>
        </p:nvSpPr>
        <p:spPr>
          <a:xfrm>
            <a:off x="4356633" y="1110373"/>
            <a:ext cx="660768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HLDP Carer’s Facebook Group now has 100 members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This is the link to join the group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563C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https://www.facebook.com/groups/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768513741089733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Members talk about issues that affect carers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800" dirty="0">
              <a:solidFill>
                <a:srgbClr val="115FAD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pic>
        <p:nvPicPr>
          <p:cNvPr id="1026" name="Picture 2" descr="Website Link">
            <a:extLst>
              <a:ext uri="{FF2B5EF4-FFF2-40B4-BE49-F238E27FC236}">
                <a16:creationId xmlns:a16="http://schemas.microsoft.com/office/drawing/2014/main" id="{C61C34C5-95B9-6966-DFDD-F4B0F08638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020" y="270002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Benefit Carers">
            <a:extLst>
              <a:ext uri="{FF2B5EF4-FFF2-40B4-BE49-F238E27FC236}">
                <a16:creationId xmlns:a16="http://schemas.microsoft.com/office/drawing/2014/main" id="{08E8F345-6B24-21CD-5ED9-CBEE6BFF02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42" t="36933" r="15787"/>
          <a:stretch/>
        </p:blipFill>
        <p:spPr bwMode="auto">
          <a:xfrm>
            <a:off x="1403096" y="4851970"/>
            <a:ext cx="1350264" cy="1380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1633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03200" y="31002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6047" y="5061414"/>
            <a:ext cx="1588820" cy="1404609"/>
          </a:xfrm>
          <a:prstGeom prst="rect">
            <a:avLst/>
          </a:prstGeom>
          <a:solidFill>
            <a:schemeClr val="bg1"/>
          </a:solidFill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A0045EDF-8B8E-77FE-C0A4-C76E498DDD30}"/>
                  </a:ext>
                </a:extLst>
              </p14:cNvPr>
              <p14:cNvContentPartPr/>
              <p14:nvPr/>
            </p14:nvContentPartPr>
            <p14:xfrm>
              <a:off x="11342129" y="4296037"/>
              <a:ext cx="160560" cy="60228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A0045EDF-8B8E-77FE-C0A4-C76E498DDD3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333129" y="4287037"/>
                <a:ext cx="178200" cy="61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7891DF79-1ED0-226B-C5C7-0026570017DB}"/>
                  </a:ext>
                </a:extLst>
              </p14:cNvPr>
              <p14:cNvContentPartPr/>
              <p14:nvPr/>
            </p14:nvContentPartPr>
            <p14:xfrm>
              <a:off x="6201689" y="2735077"/>
              <a:ext cx="360" cy="36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7891DF79-1ED0-226B-C5C7-0026570017DB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166049" y="2699077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3BEF8F00-AABF-C7B6-68DB-9865574C3FA3}"/>
                  </a:ext>
                </a:extLst>
              </p14:cNvPr>
              <p14:cNvContentPartPr/>
              <p14:nvPr/>
            </p14:nvContentPartPr>
            <p14:xfrm>
              <a:off x="11118209" y="4374157"/>
              <a:ext cx="423000" cy="6598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3BEF8F00-AABF-C7B6-68DB-9865574C3FA3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1082569" y="4338517"/>
                <a:ext cx="494640" cy="731520"/>
              </a:xfrm>
              <a:prstGeom prst="rect">
                <a:avLst/>
              </a:prstGeom>
            </p:spPr>
          </p:pic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8B6BE375-512E-0E8D-4132-697AE7ED8E16}"/>
              </a:ext>
            </a:extLst>
          </p:cNvPr>
          <p:cNvGrpSpPr/>
          <p:nvPr/>
        </p:nvGrpSpPr>
        <p:grpSpPr>
          <a:xfrm>
            <a:off x="10384403" y="5263607"/>
            <a:ext cx="159120" cy="119520"/>
            <a:chOff x="10384403" y="5263607"/>
            <a:chExt cx="159120" cy="119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02EB4F46-7686-4B7C-31E6-A9E5F6BAC32B}"/>
                    </a:ext>
                  </a:extLst>
                </p14:cNvPr>
                <p14:cNvContentPartPr/>
                <p14:nvPr/>
              </p14:nvContentPartPr>
              <p14:xfrm>
                <a:off x="10543163" y="5382767"/>
                <a:ext cx="360" cy="3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02EB4F46-7686-4B7C-31E6-A9E5F6BAC32B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0507163" y="5347127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7F0A5B20-12EC-F48A-BC15-83B33351D7BC}"/>
                    </a:ext>
                  </a:extLst>
                </p14:cNvPr>
                <p14:cNvContentPartPr/>
                <p14:nvPr/>
              </p14:nvContentPartPr>
              <p14:xfrm>
                <a:off x="10384403" y="5263607"/>
                <a:ext cx="360" cy="36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7F0A5B20-12EC-F48A-BC15-83B33351D7BC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0348763" y="5227967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4" name="Picture 3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8DCA353F-7D6F-70F6-2CE1-03F88F0F583C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8" t="13591" b="2714"/>
          <a:stretch/>
        </p:blipFill>
        <p:spPr>
          <a:xfrm rot="21122869">
            <a:off x="1109048" y="1209539"/>
            <a:ext cx="2474093" cy="252657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A2A59E5-D594-C32B-2395-8364DB202A13}"/>
              </a:ext>
            </a:extLst>
          </p:cNvPr>
          <p:cNvSpPr txBox="1"/>
          <p:nvPr/>
        </p:nvSpPr>
        <p:spPr>
          <a:xfrm>
            <a:off x="5174016" y="515007"/>
            <a:ext cx="654393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2400" dirty="0">
                <a:solidFill>
                  <a:srgbClr val="115FAD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January Meeting</a:t>
            </a:r>
            <a:endParaRPr lang="en-GB" sz="2400" dirty="0">
              <a:solidFill>
                <a:srgbClr val="115FA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GB" sz="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70481C-2325-B26C-5F3B-7262F1AF5B48}"/>
              </a:ext>
            </a:extLst>
          </p:cNvPr>
          <p:cNvSpPr txBox="1"/>
          <p:nvPr/>
        </p:nvSpPr>
        <p:spPr>
          <a:xfrm>
            <a:off x="4721893" y="1221657"/>
            <a:ext cx="6028224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Beth Read, 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Patient Experience and Engagement Lead attended to talk about her role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115FA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Beth is from the </a:t>
            </a:r>
            <a:r>
              <a:rPr lang="en-GB" sz="2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Hampshire Hospitals NHS Foundation Trust (HHFT)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115FA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All talked about the new hospital being built near Basingstoke and people can share their views here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15FA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13"/>
              </a:rPr>
              <a:t>MoHHS_Consultation_Summary_VF_UPDATED_LR_20240110.pdf (hampshiretogether.nhs.uk)</a:t>
            </a:r>
            <a:endParaRPr lang="en-GB" sz="2400" dirty="0">
              <a:solidFill>
                <a:srgbClr val="115FA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GB" sz="2400" dirty="0">
              <a:solidFill>
                <a:srgbClr val="115FA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Hospital 2L">
            <a:extLst>
              <a:ext uri="{FF2B5EF4-FFF2-40B4-BE49-F238E27FC236}">
                <a16:creationId xmlns:a16="http://schemas.microsoft.com/office/drawing/2014/main" id="{7E547FD9-479D-2A29-BBD3-7ED0270811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859" y="3895108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5690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20133" y="276208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16DA1B8-E97F-B020-59A1-DA809B82F9DE}"/>
              </a:ext>
            </a:extLst>
          </p:cNvPr>
          <p:cNvSpPr txBox="1"/>
          <p:nvPr/>
        </p:nvSpPr>
        <p:spPr>
          <a:xfrm>
            <a:off x="4782853" y="767673"/>
            <a:ext cx="6028224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Talked about how cost of living is impacting Shared Lives placements</a:t>
            </a:r>
          </a:p>
          <a:p>
            <a:pPr lvl="0"/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115FA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Making a flyer to tell more carers about the group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Hampshire Older Adults Partnership to start in April 2024  (HOAP)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Carers Strategy Review has been sent for governance approval</a:t>
            </a:r>
            <a:endParaRPr lang="en-GB" sz="2400" dirty="0">
              <a:solidFill>
                <a:srgbClr val="115FA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6" name="Picture 4" descr="woman working about heating">
            <a:extLst>
              <a:ext uri="{FF2B5EF4-FFF2-40B4-BE49-F238E27FC236}">
                <a16:creationId xmlns:a16="http://schemas.microsoft.com/office/drawing/2014/main" id="{FEE3A04E-4ECF-FD97-75F8-35F7A78588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240" y="660400"/>
            <a:ext cx="1224280" cy="1224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Poster">
            <a:extLst>
              <a:ext uri="{FF2B5EF4-FFF2-40B4-BE49-F238E27FC236}">
                <a16:creationId xmlns:a16="http://schemas.microsoft.com/office/drawing/2014/main" id="{EBE299BD-AFFE-4571-FA0A-B83FB5703D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980" y="2136913"/>
            <a:ext cx="1242060" cy="1242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Plan-1">
            <a:extLst>
              <a:ext uri="{FF2B5EF4-FFF2-40B4-BE49-F238E27FC236}">
                <a16:creationId xmlns:a16="http://schemas.microsoft.com/office/drawing/2014/main" id="{E95442AF-8CCD-BA4B-D2C8-4B88F566F9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980" y="5061414"/>
            <a:ext cx="1242060" cy="1242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Group 3">
            <a:extLst>
              <a:ext uri="{FF2B5EF4-FFF2-40B4-BE49-F238E27FC236}">
                <a16:creationId xmlns:a16="http://schemas.microsoft.com/office/drawing/2014/main" id="{C9304E1F-8CEE-1631-D85C-EC9782B93D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340" y="3629583"/>
            <a:ext cx="1282700" cy="128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6079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106E42D-0128-F28C-693E-A28CBB5141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4AB50DC-95AD-0C75-412F-015B538EF0D1}"/>
              </a:ext>
            </a:extLst>
          </p:cNvPr>
          <p:cNvSpPr/>
          <p:nvPr/>
        </p:nvSpPr>
        <p:spPr>
          <a:xfrm>
            <a:off x="220133" y="276208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A289D9-A1DD-9178-C2BC-61066FE474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DADBA51-AD5B-ADD1-291B-5CF1369DEE1D}"/>
              </a:ext>
            </a:extLst>
          </p:cNvPr>
          <p:cNvSpPr txBox="1"/>
          <p:nvPr/>
        </p:nvSpPr>
        <p:spPr>
          <a:xfrm>
            <a:off x="3718119" y="598990"/>
            <a:ext cx="6725888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Talked about the impact of small things, like calling people back on time, proper introductions and better communication</a:t>
            </a:r>
          </a:p>
          <a:p>
            <a:pPr lvl="0"/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115FA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Discussion on how to get good feedback on Shared Lives when families are present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Beth said HHFT currently have 300 amazing volunteers and hope to increase this </a:t>
            </a:r>
            <a:r>
              <a:rPr lang="en-GB" sz="1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en-GB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Parent Carers would like a survey to respond to for the remodelled HLDP</a:t>
            </a:r>
            <a:endParaRPr lang="en-GB" sz="2400" dirty="0">
              <a:solidFill>
                <a:srgbClr val="115FA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Phonecall3">
            <a:extLst>
              <a:ext uri="{FF2B5EF4-FFF2-40B4-BE49-F238E27FC236}">
                <a16:creationId xmlns:a16="http://schemas.microsoft.com/office/drawing/2014/main" id="{965A5A0C-68DE-CA73-12C0-5CBDEC0699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180" y="523866"/>
            <a:ext cx="13081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3 women sat at a desk in a meeting with a blank banner behind them">
            <a:extLst>
              <a:ext uri="{FF2B5EF4-FFF2-40B4-BE49-F238E27FC236}">
                <a16:creationId xmlns:a16="http://schemas.microsoft.com/office/drawing/2014/main" id="{E7D8CC32-84C1-2321-32F6-2E7B692AFB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180" y="2120900"/>
            <a:ext cx="1308100" cy="130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Wellbeing Give">
            <a:extLst>
              <a:ext uri="{FF2B5EF4-FFF2-40B4-BE49-F238E27FC236}">
                <a16:creationId xmlns:a16="http://schemas.microsoft.com/office/drawing/2014/main" id="{BA53B0FB-3A58-F645-3204-0B3AD304FC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716775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Questionnaire 2">
            <a:extLst>
              <a:ext uri="{FF2B5EF4-FFF2-40B4-BE49-F238E27FC236}">
                <a16:creationId xmlns:a16="http://schemas.microsoft.com/office/drawing/2014/main" id="{3D5663AA-CD71-FF83-6B66-C685C3B3E9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059" y="4957050"/>
            <a:ext cx="1257300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0578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3E8FF7-9EA9-74A1-3C38-10088832D917}"/>
              </a:ext>
            </a:extLst>
          </p:cNvPr>
          <p:cNvSpPr/>
          <p:nvPr/>
        </p:nvSpPr>
        <p:spPr>
          <a:xfrm>
            <a:off x="203200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Budget statement had been made the day, given that there was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B3449094-369A-CDE5-92F3-08DBA9C3C04C}"/>
              </a:ext>
            </a:extLst>
          </p:cNvPr>
          <p:cNvSpPr txBox="1">
            <a:spLocks/>
          </p:cNvSpPr>
          <p:nvPr/>
        </p:nvSpPr>
        <p:spPr>
          <a:xfrm>
            <a:off x="1913234" y="2609117"/>
            <a:ext cx="8607972" cy="123808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700" b="1" dirty="0"/>
          </a:p>
          <a:p>
            <a:r>
              <a:rPr lang="en-GB" sz="7200" b="1" dirty="0">
                <a:solidFill>
                  <a:srgbClr val="31C5F1"/>
                </a:solidFill>
              </a:rPr>
              <a:t>Carers’ Working Group</a:t>
            </a:r>
          </a:p>
        </p:txBody>
      </p:sp>
    </p:spTree>
    <p:extLst>
      <p:ext uri="{BB962C8B-B14F-4D97-AF65-F5344CB8AC3E}">
        <p14:creationId xmlns:p14="http://schemas.microsoft.com/office/powerpoint/2010/main" val="1519170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1365</TotalTime>
  <Words>228</Words>
  <Application>Microsoft Office PowerPoint</Application>
  <PresentationFormat>Widescreen</PresentationFormat>
  <Paragraphs>43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HLDP 30 March 2022</dc:title>
  <dc:creator>Outterside, Stuart</dc:creator>
  <cp:lastModifiedBy>Lee, Amanda</cp:lastModifiedBy>
  <cp:revision>15</cp:revision>
  <dcterms:created xsi:type="dcterms:W3CDTF">2022-03-23T07:55:21Z</dcterms:created>
  <dcterms:modified xsi:type="dcterms:W3CDTF">2025-01-08T14:29:53Z</dcterms:modified>
</cp:coreProperties>
</file>