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806" r:id="rId2"/>
    <p:sldId id="1807" r:id="rId3"/>
    <p:sldId id="1808" r:id="rId4"/>
    <p:sldId id="1809" r:id="rId5"/>
    <p:sldId id="1810" r:id="rId6"/>
    <p:sldId id="181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e, Amanda" userId="3c6a7366-bfd8-4f28-88d6-847aaea257c5" providerId="ADAL" clId="{ED2E101D-8E94-4FDC-A92F-0335B95F9113}"/>
    <pc:docChg chg="modSld">
      <pc:chgData name="Lee, Amanda" userId="3c6a7366-bfd8-4f28-88d6-847aaea257c5" providerId="ADAL" clId="{ED2E101D-8E94-4FDC-A92F-0335B95F9113}" dt="2024-09-24T08:56:53.038" v="12" actId="6549"/>
      <pc:docMkLst>
        <pc:docMk/>
      </pc:docMkLst>
      <pc:sldChg chg="modSp mod">
        <pc:chgData name="Lee, Amanda" userId="3c6a7366-bfd8-4f28-88d6-847aaea257c5" providerId="ADAL" clId="{ED2E101D-8E94-4FDC-A92F-0335B95F9113}" dt="2024-09-24T08:56:53.038" v="12" actId="6549"/>
        <pc:sldMkLst>
          <pc:docMk/>
          <pc:sldMk cId="2978733694" sldId="1807"/>
        </pc:sldMkLst>
        <pc:spChg chg="mod">
          <ac:chgData name="Lee, Amanda" userId="3c6a7366-bfd8-4f28-88d6-847aaea257c5" providerId="ADAL" clId="{ED2E101D-8E94-4FDC-A92F-0335B95F9113}" dt="2024-09-24T08:56:53.038" v="12" actId="6549"/>
          <ac:spMkLst>
            <pc:docMk/>
            <pc:sldMk cId="2978733694" sldId="1807"/>
            <ac:spMk id="2" creationId="{60628350-D3CA-4A02-4751-687B9CEE759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81C0B-FC7F-B890-4BCC-3DE718F725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5ECB6C-36B4-36B9-439F-ED4D2E8A72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4494E-F037-60EB-191B-A4E4A0CDF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DC709-0127-12B8-7E92-8937BB6AE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D01FD-3B03-7B2E-25AE-C54A388D7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209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0FB2D-0EA9-2B10-67B2-B663EFF90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E004D6-9452-191F-9782-76427601E5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5CE2F4-8931-58E2-4200-5E082F992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B70E2-90F0-8FC9-63C4-12FAA7F83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7F7B7-A14F-DC48-DA39-6C473B45B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42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0C9B84-7786-6D7E-24D7-32F23B3328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225F8D-4995-7EBB-B377-A28179AAE8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F71C0-6495-055C-33C0-2709966BA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3436EC-2AFA-A8AE-5997-F3044397F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E6C404-7F81-2C9B-0400-9ED7BC694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482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1103F-E789-3809-E08A-CB61E639C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19A6F2-C3E8-EBB8-4920-BCD710A09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F96CB-C2BE-B93E-214B-02A5FA289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F37A95-ACDA-FE41-02EE-289F4FBF2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870E7-5359-EF35-BCFB-E0B915FB5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471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21DAC-B8EC-1FAC-22CC-F5A470EFB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126E96-3ADA-0D48-6295-E837BEB5D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9B233-922D-D3AE-5010-BC36E5D97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AED02-DBDA-75B9-7D5A-40B83E15A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D7AFE-A5F4-3E58-3104-A49E0CDE4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717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15A33-12BE-F8D5-2E28-5C1B5E3A1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EC58F-3F20-433E-614F-95E763D8D2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472802-27F8-AEFB-DE47-5DE1E0CE21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047051-BE1D-05B2-9988-23D075BD6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184C67-01F3-6E48-BF34-B3E86512B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317B4B-AE1C-7730-7502-4E9E3837A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16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D770D-EBEF-8FED-2051-813B1BA3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D5B125-9D6E-EC68-52AC-A4B268B950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D35276-538D-36D9-8BF6-F219F3064F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92C613-89A5-DF9A-0381-4D36F2E07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411A5A-5372-28B7-3B6D-99EB1FB85C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03622A-0A59-3851-B239-7F4F326B6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E86989-5753-B4B4-E35A-5CD7BDB42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1FE71C-A60C-7AED-A7AC-060DE80E3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959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AFFF4-E113-5AE3-50D5-8C78892D1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E68217-93FF-3C2F-2C81-EF6FB487F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B292F8-1E63-FC5A-14D0-6065E3345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562335-25C7-5C47-4521-52E43CD30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212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B4687D-AB03-886B-1AD2-FD95F8695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6626E5-BDDE-FC8F-66D0-E0D926DD0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9DF640-45C9-1DF3-4096-A597EDD8C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73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BFFE2-0BC6-D355-1377-D80562DD3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C9FF3-0464-7CA1-A08F-36EBE601C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ED7CEE-FA1B-612F-13A9-4FBBB40C7C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CF5E15-CE43-FBF4-A407-704C63FD8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551CA-54C9-5859-198D-A86B1E7C9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3EA32-6211-1AD9-F007-4886ACC19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712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41926-D1BD-544E-EFCD-957154EB6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0EB1A5-7F7D-D4A7-F7F9-076BB24653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43D4F5-E653-D3E0-C83C-CE3260EF5F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5EBB38-B851-5154-19BC-B2EDA720B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6A02B-4486-B5C6-1854-BD78F4A4F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342C81-E750-8128-8AE0-413073B04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216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DD1C2A-7F5A-2765-B41F-F42A847F6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369834-9552-6CCD-DBF0-C4B8FE38E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A6C4A-65C6-AA98-0873-250BADAD4A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4FF8F-D850-4B22-AA1D-70B3953AF9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8CF83-A3D8-6BC9-29A4-BF6859D53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C772C-9C22-6354-A030-CFEEEFE9C1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062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1313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8AC865E1-2732-0FC7-7B0A-CB5F6A931991}"/>
              </a:ext>
            </a:extLst>
          </p:cNvPr>
          <p:cNvSpPr txBox="1">
            <a:spLocks/>
          </p:cNvSpPr>
          <p:nvPr/>
        </p:nvSpPr>
        <p:spPr>
          <a:xfrm>
            <a:off x="1524000" y="826934"/>
            <a:ext cx="9144000" cy="133581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Report from Complex Needs Working Group </a:t>
            </a:r>
            <a:br>
              <a:rPr lang="en-GB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Learning Disability Partnership Meeting</a:t>
            </a:r>
            <a:endParaRPr lang="en-GB" dirty="0"/>
          </a:p>
        </p:txBody>
      </p:sp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2B8E266-0329-5E55-20FB-4277AAE17D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8544" y="2470111"/>
            <a:ext cx="3186974" cy="329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613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5005230" y="1248854"/>
            <a:ext cx="6256962" cy="4857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have had two meetings </a:t>
            </a:r>
            <a:r>
              <a:rPr lang="en-GB" sz="180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since March</a:t>
            </a:r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2424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23 January and 19 March 2024</a:t>
            </a:r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meeting in January was attended by:</a:t>
            </a:r>
          </a:p>
          <a:p>
            <a:endParaRPr lang="en-GB" sz="18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 family advocates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person from Adult Services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people from Health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 service providers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There were apologies from 4 people</a:t>
            </a:r>
          </a:p>
          <a:p>
            <a:endParaRPr lang="en-GB" dirty="0"/>
          </a:p>
        </p:txBody>
      </p:sp>
      <p:pic>
        <p:nvPicPr>
          <p:cNvPr id="1026" name="Picture 2" descr="CQC Group Meet 6">
            <a:extLst>
              <a:ext uri="{FF2B5EF4-FFF2-40B4-BE49-F238E27FC236}">
                <a16:creationId xmlns:a16="http://schemas.microsoft.com/office/drawing/2014/main" id="{94B5C729-3586-AB9A-E89C-4FC3491F96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254" y="3129681"/>
            <a:ext cx="2634037" cy="263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ate Jan 23">
            <a:extLst>
              <a:ext uri="{FF2B5EF4-FFF2-40B4-BE49-F238E27FC236}">
                <a16:creationId xmlns:a16="http://schemas.microsoft.com/office/drawing/2014/main" id="{F73AE135-FA03-98DD-A486-145514B08F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158" y="1248854"/>
            <a:ext cx="1208428" cy="120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Date Mar 19">
            <a:extLst>
              <a:ext uri="{FF2B5EF4-FFF2-40B4-BE49-F238E27FC236}">
                <a16:creationId xmlns:a16="http://schemas.microsoft.com/office/drawing/2014/main" id="{ED4D2ED9-A536-C1F0-08A1-1F3D1A4B1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821" y="1248854"/>
            <a:ext cx="1208428" cy="120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733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4610918" y="1160393"/>
            <a:ext cx="5603781" cy="4755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 talked access to health services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 shared our good and bad experiences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Good experiences were using: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Communication passports </a:t>
            </a:r>
          </a:p>
          <a:p>
            <a:pPr lvl="1">
              <a:lnSpc>
                <a:spcPct val="107000"/>
              </a:lnSpc>
              <a:spcAft>
                <a:spcPts val="800"/>
              </a:spcAft>
            </a:pPr>
            <a:endParaRPr lang="en-GB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ensory boxes</a:t>
            </a:r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Plans Health+Care">
            <a:extLst>
              <a:ext uri="{FF2B5EF4-FFF2-40B4-BE49-F238E27FC236}">
                <a16:creationId xmlns:a16="http://schemas.microsoft.com/office/drawing/2014/main" id="{EB50D0C1-6B5C-B2E4-8C85-96AFE1937B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0" y="607060"/>
            <a:ext cx="1430020" cy="143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lipboard Good">
            <a:extLst>
              <a:ext uri="{FF2B5EF4-FFF2-40B4-BE49-F238E27FC236}">
                <a16:creationId xmlns:a16="http://schemas.microsoft.com/office/drawing/2014/main" id="{1AC01D5B-B92C-EBEA-AC79-FE93308FD4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480" y="2424179"/>
            <a:ext cx="1252220" cy="1252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Thumbs down3">
            <a:extLst>
              <a:ext uri="{FF2B5EF4-FFF2-40B4-BE49-F238E27FC236}">
                <a16:creationId xmlns:a16="http://schemas.microsoft.com/office/drawing/2014/main" id="{1380901D-BA7A-22A7-B18E-04F20AA221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301" y="2354078"/>
            <a:ext cx="1598162" cy="159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Widgit Health - A&amp;E Communication Passport">
            <a:extLst>
              <a:ext uri="{FF2B5EF4-FFF2-40B4-BE49-F238E27FC236}">
                <a16:creationId xmlns:a16="http://schemas.microsoft.com/office/drawing/2014/main" id="{D0623DF6-AAD6-2727-D478-3CDD89B31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764" y="4466974"/>
            <a:ext cx="1120936" cy="1586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">
            <a:extLst>
              <a:ext uri="{FF2B5EF4-FFF2-40B4-BE49-F238E27FC236}">
                <a16:creationId xmlns:a16="http://schemas.microsoft.com/office/drawing/2014/main" id="{04C87AB8-60C6-63E6-ECB5-2F22C9F59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9700" y="4742815"/>
            <a:ext cx="1502272" cy="1194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 descr="Tick Yes">
            <a:extLst>
              <a:ext uri="{FF2B5EF4-FFF2-40B4-BE49-F238E27FC236}">
                <a16:creationId xmlns:a16="http://schemas.microsoft.com/office/drawing/2014/main" id="{1E6633EF-2B52-AAE7-980A-64F4AF4417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780" y="5061414"/>
            <a:ext cx="6477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407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392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4016019" y="798062"/>
            <a:ext cx="6256962" cy="555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Bad experiences were: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Buildings not having good access or equipment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Lack of sharing information and test results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Getting medical issues wrong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1125"/>
              </a:spcAft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426CEA0-D6A4-E698-03B3-2FD2D40AF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77174" y="4377239"/>
            <a:ext cx="1777174" cy="1836636"/>
          </a:xfrm>
          <a:prstGeom prst="rect">
            <a:avLst/>
          </a:prstGeom>
        </p:spPr>
      </p:pic>
      <p:pic>
        <p:nvPicPr>
          <p:cNvPr id="3074" name="Picture 2" descr="Care Provider 2">
            <a:extLst>
              <a:ext uri="{FF2B5EF4-FFF2-40B4-BE49-F238E27FC236}">
                <a16:creationId xmlns:a16="http://schemas.microsoft.com/office/drawing/2014/main" id="{690CD4CA-4BC1-A1B5-9FDA-C1783D4DBC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2497" y="2243639"/>
            <a:ext cx="1607820" cy="160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ross No">
            <a:extLst>
              <a:ext uri="{FF2B5EF4-FFF2-40B4-BE49-F238E27FC236}">
                <a16:creationId xmlns:a16="http://schemas.microsoft.com/office/drawing/2014/main" id="{3E84EB55-A707-308D-08F9-7C5439E609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930" y="1786230"/>
            <a:ext cx="457410" cy="45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No Access 2">
            <a:extLst>
              <a:ext uri="{FF2B5EF4-FFF2-40B4-BE49-F238E27FC236}">
                <a16:creationId xmlns:a16="http://schemas.microsoft.com/office/drawing/2014/main" id="{6CE419CC-7525-0BCB-F3E8-5F89E0109C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263" y="1420488"/>
            <a:ext cx="1234126" cy="123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group of nurses looking at poor information">
            <a:extLst>
              <a:ext uri="{FF2B5EF4-FFF2-40B4-BE49-F238E27FC236}">
                <a16:creationId xmlns:a16="http://schemas.microsoft.com/office/drawing/2014/main" id="{9D59B6EC-3956-88AD-8FA6-AF1D4D47F3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739" y="3101298"/>
            <a:ext cx="1051587" cy="105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ross No">
            <a:extLst>
              <a:ext uri="{FF2B5EF4-FFF2-40B4-BE49-F238E27FC236}">
                <a16:creationId xmlns:a16="http://schemas.microsoft.com/office/drawing/2014/main" id="{9F8465C4-F205-C867-0F96-3B66962C2C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202" y="3294399"/>
            <a:ext cx="457410" cy="45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ross No">
            <a:extLst>
              <a:ext uri="{FF2B5EF4-FFF2-40B4-BE49-F238E27FC236}">
                <a16:creationId xmlns:a16="http://schemas.microsoft.com/office/drawing/2014/main" id="{BD4E7B08-9B2D-D7EE-62F1-E4FE3DF6E6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906" y="4832709"/>
            <a:ext cx="457410" cy="45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Jessica file4">
            <a:extLst>
              <a:ext uri="{FF2B5EF4-FFF2-40B4-BE49-F238E27FC236}">
                <a16:creationId xmlns:a16="http://schemas.microsoft.com/office/drawing/2014/main" id="{6DB300AA-FA88-C654-DD1B-383FB06DF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201" y="4599569"/>
            <a:ext cx="1049125" cy="104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582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392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3990290" y="716570"/>
            <a:ext cx="6738192" cy="52824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Who should watch for medical problems if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someone has Complex Needs?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want to talk more about reasonable adjustments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want more help for families involved in best interests decisions about medical needs</a:t>
            </a: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4" name="Picture 6" descr="GP Doctor 4">
            <a:extLst>
              <a:ext uri="{FF2B5EF4-FFF2-40B4-BE49-F238E27FC236}">
                <a16:creationId xmlns:a16="http://schemas.microsoft.com/office/drawing/2014/main" id="{0E9CC305-F695-0157-2B33-6C3EB2836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93" y="4636725"/>
            <a:ext cx="1426299" cy="1426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are Provider New 1">
            <a:extLst>
              <a:ext uri="{FF2B5EF4-FFF2-40B4-BE49-F238E27FC236}">
                <a16:creationId xmlns:a16="http://schemas.microsoft.com/office/drawing/2014/main" id="{206EB8FB-F787-FF2C-5E20-F288AE88F1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69" y="490105"/>
            <a:ext cx="1966190" cy="1966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Indiana, a young Asian man, thinking">
            <a:extLst>
              <a:ext uri="{FF2B5EF4-FFF2-40B4-BE49-F238E27FC236}">
                <a16:creationId xmlns:a16="http://schemas.microsoft.com/office/drawing/2014/main" id="{BD060F79-8C87-19F3-4683-8F213C5D6E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688" y="985314"/>
            <a:ext cx="1470142" cy="1470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NR Policy">
            <a:extLst>
              <a:ext uri="{FF2B5EF4-FFF2-40B4-BE49-F238E27FC236}">
                <a16:creationId xmlns:a16="http://schemas.microsoft.com/office/drawing/2014/main" id="{8AF21A66-9E39-6E42-E885-8E46C490ED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665" y="4671650"/>
            <a:ext cx="1384300" cy="138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Reasonable Adjustments">
            <a:extLst>
              <a:ext uri="{FF2B5EF4-FFF2-40B4-BE49-F238E27FC236}">
                <a16:creationId xmlns:a16="http://schemas.microsoft.com/office/drawing/2014/main" id="{D43D72FC-F32C-DE1F-F798-9642FCFEC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712" y="2749238"/>
            <a:ext cx="1597798" cy="1597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392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3333682" y="238452"/>
            <a:ext cx="7700307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18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2200" dirty="0">
                <a:solidFill>
                  <a:srgbClr val="42424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Recent Meeting</a:t>
            </a:r>
          </a:p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solidFill>
                  <a:srgbClr val="4242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met </a:t>
            </a:r>
            <a:r>
              <a:rPr lang="en-GB" sz="2000" dirty="0" err="1">
                <a:solidFill>
                  <a:srgbClr val="4242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Hamberley</a:t>
            </a:r>
            <a:r>
              <a:rPr lang="en-GB" sz="2000" dirty="0">
                <a:solidFill>
                  <a:srgbClr val="4242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Care and heard about Neuro Technology Gyms </a:t>
            </a:r>
          </a:p>
          <a:p>
            <a:pPr lvl="1">
              <a:spcAft>
                <a:spcPts val="1125"/>
              </a:spcAft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1125"/>
              </a:spcAft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solidFill>
                  <a:srgbClr val="4242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talked about the importance of regular therapies </a:t>
            </a:r>
          </a:p>
          <a:p>
            <a:pPr lvl="1">
              <a:spcAft>
                <a:spcPts val="1125"/>
              </a:spcAft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1125"/>
              </a:spcAft>
            </a:pPr>
            <a:endParaRPr lang="en-GB" sz="2000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solidFill>
                  <a:srgbClr val="4242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talked about Changing places and gave good and bad examples </a:t>
            </a:r>
          </a:p>
          <a:p>
            <a:pPr lvl="1">
              <a:spcAft>
                <a:spcPts val="1125"/>
              </a:spcAft>
            </a:pPr>
            <a:endParaRPr lang="en-GB" sz="1000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1125"/>
              </a:spcAft>
            </a:pPr>
            <a:endParaRPr lang="en-GB" sz="1000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2000" dirty="0">
                <a:solidFill>
                  <a:srgbClr val="4242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want find ways to raise our voice for others/share our experiences more widely</a:t>
            </a: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Swimming">
            <a:extLst>
              <a:ext uri="{FF2B5EF4-FFF2-40B4-BE49-F238E27FC236}">
                <a16:creationId xmlns:a16="http://schemas.microsoft.com/office/drawing/2014/main" id="{3EC91B0A-C909-33FD-5DC8-7DADE7F1CC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038" y="2329075"/>
            <a:ext cx="1369166" cy="136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Using rehab tech to prevent falls - Neuro Rehab Times">
            <a:extLst>
              <a:ext uri="{FF2B5EF4-FFF2-40B4-BE49-F238E27FC236}">
                <a16:creationId xmlns:a16="http://schemas.microsoft.com/office/drawing/2014/main" id="{A45BF4DB-A9D9-6446-165B-ADE2414F2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008" y="952184"/>
            <a:ext cx="1591210" cy="1058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toilet-cover">
            <a:extLst>
              <a:ext uri="{FF2B5EF4-FFF2-40B4-BE49-F238E27FC236}">
                <a16:creationId xmlns:a16="http://schemas.microsoft.com/office/drawing/2014/main" id="{109B9633-B3D3-9BDD-A132-0DA37FEB2D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007" y="4016255"/>
            <a:ext cx="1540161" cy="1026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Speak Up 3">
            <a:extLst>
              <a:ext uri="{FF2B5EF4-FFF2-40B4-BE49-F238E27FC236}">
                <a16:creationId xmlns:a16="http://schemas.microsoft.com/office/drawing/2014/main" id="{D2D4230E-FB73-0353-5C0A-269D48162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038" y="5189295"/>
            <a:ext cx="1231900" cy="123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970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</TotalTime>
  <Words>181</Words>
  <Application>Microsoft Office PowerPoint</Application>
  <PresentationFormat>Widescreen</PresentationFormat>
  <Paragraphs>63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Lee, Amanda</dc:creator>
  <cp:lastModifiedBy>Lee, Amanda</cp:lastModifiedBy>
  <cp:revision>5</cp:revision>
  <dcterms:created xsi:type="dcterms:W3CDTF">2023-03-01T10:05:57Z</dcterms:created>
  <dcterms:modified xsi:type="dcterms:W3CDTF">2024-09-24T08:56:58Z</dcterms:modified>
</cp:coreProperties>
</file>