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12"/>
  </p:notesMasterIdLst>
  <p:sldIdLst>
    <p:sldId id="1805" r:id="rId2"/>
    <p:sldId id="1804" r:id="rId3"/>
    <p:sldId id="1807" r:id="rId4"/>
    <p:sldId id="1827" r:id="rId5"/>
    <p:sldId id="1802" r:id="rId6"/>
    <p:sldId id="1828" r:id="rId7"/>
    <p:sldId id="1820" r:id="rId8"/>
    <p:sldId id="1829" r:id="rId9"/>
    <p:sldId id="1819" r:id="rId10"/>
    <p:sldId id="1812" r:id="rId11"/>
  </p:sldIdLst>
  <p:sldSz cx="12192000" cy="6858000"/>
  <p:notesSz cx="6980238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35DA6D-9CC8-4EB8-BB01-4C61B4D9CC4C}" v="101" dt="2024-03-18T14:51:37.3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90" autoAdjust="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3.89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101 1673 24575,'42'-733'0,"-18"149"0,-24 582 0,1 1 0,-1 0 0,0 0 0,0 0 0,0 0 0,0-1 0,-1 1 0,1 0 0,0 0 0,0 0 0,-1 0 0,1 0 0,-1 0 0,1 0 0,-1 0 0,1 0 0,-2-2 0,2 3 0,-1 0 0,1 0 0,0 1 0,-1-1 0,1 0 0,-1 0 0,1 0 0,-1 0 0,1 0 0,-1 0 0,1 1 0,0-1 0,-1 0 0,1 0 0,-1 1 0,1-1 0,0 0 0,-1 1 0,1-1 0,0 0 0,-1 1 0,1-1 0,0 0 0,0 1 0,-1-1 0,1 1 0,0-1 0,-4 6 0,1 0 0,0 0 0,0 0 0,-2 8 0,-3 21 0,-4 35 0,-2 13 0,-7 8 0,4 0 0,3 2 0,-1 165 0,14-244 0,1 8 0,2-21 0,2-12 0,4-17 0,-1 0 0,3-44 0,-2 16 0,16-150 0,3-12 0,-25 323 0,-1-11 0,-4 93 0,-9-126 0,4-26 0,5-20 0,0 0 0,-11 25 0,12-35 0,0 0 0,-1 0 0,1 0 0,-1-1 0,0 1 0,0-1 0,-1 0 0,1 0 0,-1 0 0,0 0 0,-5 4 0,9-8 0,-1 0 0,1 0 0,0 1 0,0-1 0,-1 0 0,1 0 0,0 0 0,-1 1 0,1-1 0,0 0 0,-1 0 0,1 0 0,-1 0 0,1 0 0,0 0 0,-1 0 0,1 0 0,0 1 0,-1-1 0,1-1 0,-1 1 0,1 0 0,0 0 0,-1 0 0,1 0 0,0 0 0,-1 0 0,1 0 0,-1 0 0,1-1 0,-1 1 0,-2-13 0,7-21 0,-3 31 0,54-213 0,-33 136 0,13-39 0,21-82 0,-56 199 0,1-2 0,0 0 0,0 0 0,-1 0 0,1-1 0,-1 1 0,-1-8 0,-17 54 0,-78 231 0,66-184 0,-13 46 0,30-95 0,13-40 0,0 0 0,0 0 0,0 0 0,0 0 0,0 0 0,0 0 0,0 0 0,0 0 0,0 0 0,0 0 0,0 0 0,0 0 0,0 0 0,0 0 0,0-1 0,0 1 0,0 0 0,0 0 0,0 0 0,0 0 0,0 0 0,-1 0 0,1 0 0,0 0 0,0 0 0,0 0 0,0 0 0,0 0 0,0 1 0,3-14 0,6-16 0,18-27 0,19-47 0,-41 92 0,33-93 0,39-169 0,-73 235 0,-2 0 0,-2-46 0,0 58 0,0 116 0,13 90 0,-6-98 0,-4 87 0,-4-133 0,2-21 0,2-12 0,7-21 0,-6 7 0,18-38 0,-3-1 0,-2-1 0,-3-1 0,10-59 0,-14 35 0,-3 1 0,-3-105 0,-7 95 0,-9 119 0,-1 4 0,-14 66 0,17-43 0,-32 172 0,14-110 0,17-85 0,10-36 0,0 0 0,0 1 0,0-1 0,-1 0 0,1 0 0,0 0 0,-1 0 0,1 0 0,-1 0 0,0-1 0,0 1 0,0 0 0,-2 1 0,4-3 0,0 0 0,0 0 0,0 0 0,0 0 0,0 0 0,0 0 0,0 0 0,-1 0 0,1 0 0,0 0 0,0 0 0,0 0 0,0 0 0,0 1 0,0-1 0,0 0 0,0 0 0,-1 0 0,1 0 0,0 0 0,0 0 0,0 0 0,0 0 0,0-1 0,0 1 0,0 0 0,0 0 0,0 0 0,-1 0 0,1 0 0,0 0 0,0 0 0,0 0 0,0 0 0,0 0 0,0 0 0,0 0 0,0 0 0,0 0 0,0 0 0,0 0 0,0-1 0,-1 1 0,1 0 0,0 0 0,0 0 0,0 0 0,0 0 0,0 0 0,0 0 0,0 0 0,0-1 0,0 1 0,2-8 0,5-11 0,-6 18 0,45-123 0,-31 79 0,24-51 0,-9 33 0,-3-1 0,-3-1 0,22-94 0,-40 140 0,-5 15 0,0 0 0,1 0 0,-2 1 0,1-2 0,0 1 0,-1-5 0,0 9 0,1 0 0,-1 0 0,0 0 0,0-1 0,0 1 0,0 0 0,0 0 0,0 0 0,0-1 0,0 1 0,0 0 0,-1 0 0,1 0 0,0-1 0,0 1 0,0 0 0,0 0 0,0 0 0,0-1 0,0 1 0,0 0 0,0 0 0,-1 0 0,1 0 0,0-1 0,0 1 0,0 0 0,0 0 0,-1 0 0,1 0 0,0 0 0,0 0 0,0 0 0,0 0 0,-1-1 0,1 1 0,-7 5 0,-5 10 0,-95 250 0,36-30 0,16-48 0,47-160 0,-9 46 0,19-90 0,1 0 0,1 0 0,0 1 0,7-18 0,4-11 0,2-17 0,55-230 0,-68 275 0,1 1 0,11-26 0,-10 28 0,-1 1 0,0-1 0,-1 0 0,3-16 0,-7 25 0,-1 8 0,-5 19 0,-4 33 0,6-28 0,0 0 0,-2-1 0,-1 1 0,-1-2 0,-21 48 0,10-44 0,14-23 0,1 1 0,0 0 0,0 1 0,0-1 0,1 0 0,-3 9 0,4-7 18,-33 105-1401,28-95-5443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2:45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0.9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1.6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2.2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8.1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30.9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148 1146 24575,'274'-11'0,"-30"-1"0,-58 15 0,-145 0 0,0 2 0,60 15 0,-44-8 0,-111-18 0,-131-22 0,141 20 0,15 4 0,-34-10 0,54 11 0,1 1 0,-1-2 0,1 1 0,0-1 0,0-1 0,1 1 0,-1-1 0,-8-8 0,13 11 0,1 0 0,0-1 0,0 1 0,0 0 0,0-1 0,0 0 0,0 1 0,1-1 0,-1 0 0,1 0 0,0 0 0,0 0 0,0 0 0,0 0 0,0 0 0,1 0 0,0 0 0,-1-1 0,1 1 0,0 0 0,0 0 0,1 0 0,-1 0 0,1-1 0,0 1 0,-1 0 0,1 0 0,0 0 0,1 0 0,-1 0 0,3-3 0,1-2 0,0 1 0,0 0 0,0 0 0,1 1 0,0-1 0,1 1 0,-1 0 0,1 1 0,1 0 0,7-5 0,41-17 0,-39 19 0,0 0 0,-1 0 0,21-16 0,-36 23 0,0 1 0,0-1 0,0 0 0,0 0 0,0 0 0,1 1 0,-1-1 0,0 0 0,0 1 0,1-1 0,-1 1 0,0 0 0,1-1 0,-1 1 0,0 0 0,2 0 0,-2 0 0,-1 0 0,1 0 0,-1 0 0,0 1 0,1-1 0,-1 0 0,0 0 0,1 1 0,-1-1 0,0 0 0,1 1 0,-1-1 0,0 1 0,0-1 0,1 0 0,-1 1 0,0-1 0,0 1 0,0-1 0,1 0 0,-1 1 0,0-1 0,0 1 0,0-1 0,0 1 0,0-1 0,0 1 0,0-1 0,0 0 0,0 2 0,-1 1 0,1 0 0,-1 0 0,1 0 0,-1 0 0,0 0 0,0 1 0,-1-2 0,1 1 0,-1 0 0,1 0 0,-1 0 0,-3 3 0,-34 38 0,28-30 0,-1 0 0,-1 0 0,0-2 0,0 1 0,-2-2 0,-21 15 0,18-16 0,12-5 0,0-2 0,-1 1 0,1-1 0,-1 0 0,-11 4 0,30-17 0,0 1 0,-1-2 0,0 0 0,14-17 0,4-14 0,-1-1 0,-2-2 0,-2-1 0,33-89 0,-52 118 0,-1 0 0,-1 0 0,-1 0 0,1-22 0,-6-71 0,0 32 0,3 70 0,0-13 0,1 17 0,3 11 0,22 74 0,35 110 0,-47-136 0,12 88 0,-15-70 0,-5-37 0,2 49 0,-8-67 0,0-24 0,-1-30 0,-1 0 0,-3 0 0,0 1 0,-3 0 0,-11-36 0,-6-24 0,24 86 0,-3-10 0,-1-1 0,0 1 0,-1 0 0,-16-33 0,22 52 0,0-1 0,0 1 0,0-1 0,-1 1 0,1-1 0,0 1 0,-1-1 0,1 1 0,0-1 0,-1 1 0,1 0 0,0-1 0,-1 1 0,1 0 0,-1-1 0,1 1 0,-1 0 0,1-1 0,-1 1 0,1 0 0,-1 0 0,1 0 0,-1-1 0,1 1 0,-1 0 0,0 0 0,1 0 0,-1 0 0,1 0 0,-1 0 0,1 0 0,-1 0 0,0 1 0,-1 0 0,1-1 0,0 1 0,0 0 0,0 0 0,-1 1 0,1-1 0,0 0 0,0 0 0,1 0 0,-1 1 0,0-1 0,0 2 0,-3 5 0,0 1 0,1 0 0,-3 9 0,-2 22 0,1 0 0,-1 54 0,7 81 0,1-164 0,3 0 0,3-17 0,5-20 0,-10 24 0,9-27 0,0-1 0,-2 0 0,-2-1 0,0 0 0,1-36 0,-6-161 0,-3 112 0,0 77 0,-8-47 0,4 47 0,0-44 0,8 51 0,-1 23 0,-1 0 0,1 0 0,-1 0 0,-1 0 0,0 1 0,0-1 0,-3-11 0,4 20 0,0 0 0,0 0 0,0-1 0,0 1 0,0 0 0,0 0 0,0 0 0,0 0 0,0-1 0,0 1 0,0 0 0,0 0 0,0 0 0,-1 0 0,1 0 0,0 0 0,0-1 0,0 1 0,0 0 0,0 0 0,0 0 0,0 0 0,0 0 0,-1 0 0,1 0 0,0-1 0,0 1 0,0 0 0,0 0 0,0 0 0,0 0 0,-1 0 0,1 0 0,0 0 0,0 0 0,0 0 0,0 0 0,-1 0 0,1 0 0,0 0 0,0 0 0,0 0 0,0 0 0,0 0 0,-1 0 0,1 0 0,0 0 0,0 0 0,0 0 0,0 0 0,0 0 0,-1 1 0,1-1 0,-5 11 0,0 15 0,-20 327 0,-5 55 0,29-390 0,-19 146 0,15-133 0,-2-1 0,-1 0 0,-16 37 0,18-55 0,-1 0 0,0-1 0,-1 0 0,-11 13 0,-16 23 0,20-24 0,-1-2 0,-1 0 0,-1-1 0,-1 0 0,-29 21 0,38-34 0,-1 0 0,1-1 0,-2 0 0,1-1 0,-1-1 0,1 0 0,-1 0 0,0-1 0,-1 0 0,1-1 0,0-1 0,-25 0 0,36 0 0,-1-1 0,1 0 0,-1-1 0,1 1 0,0 0 0,-1 0 0,1-1 0,0 1 0,-1 0 0,1-1 0,0 1 0,0-1 0,-1 0 0,1 1 0,0-1 0,0 0 0,0 0 0,0 0 0,-1-1 0,1 1 0,1 0 0,-1 0 0,1 0 0,0 0 0,-1 0 0,1 0 0,0 0 0,0-1 0,0 1 0,0 0 0,0 0 0,0 0 0,0 0 0,0 0 0,1 0 0,-1 0 0,0 0 0,0 0 0,1-1 0,3-7 0,1 1 0,0 0 0,0 0 0,10-11 0,-6 8 0,26-44 0,-22 35 0,0 0 0,29-33 0,-34 46 0,6-9 0,-16 14 0,-11 7 0,1 1 0,1 1 0,-1 0 0,2 1 0,-1 1 0,1-1 0,-11 14 0,-32 25 0,26-26 0,-25 19 0,47-37 0,1 0 0,-1-1 0,0 0 0,1 1 0,-1-1 0,0-1 0,-1 1 0,1-1 0,-6 1 0,10-2 0,1 0 0,0 0 0,0 0 0,0 0 0,0 0 0,0 0 0,-1 0 0,1 1 0,0-1 0,0 0 0,0 0 0,0 0 0,-1 0 0,1 0 0,0 0 0,0 0 0,0 0 0,0 0 0,0-1 0,-1 1 0,1 0 0,0 0 0,0 0 0,0 0 0,0 0 0,0 0 0,-1 0 0,1 0 0,0 0 0,0 0 0,0 0 0,0-1 0,0 1 0,0 0 0,0 0 0,0 0 0,-1 0 0,1 0 0,0 0 0,0-1 0,0 1 0,0 0 0,0 0 0,0 0 0,0-1 0,6-6 0,15-9 0,-18 14 0,5-5 0,0-1 0,0 1 0,-1-1 0,0-1 0,6-8 0,-7 8 0,0 1 0,0 0 0,1 0 0,0 1 0,16-13 0,59-41 0,-74 58 0,1-1 0,-1 1 0,1 0 0,0 1 0,17-3 0,6-2 0,78-18 0,-76 19 0,1 3 0,-1 1 0,58 3 0,-26 1 0,-60-2 0,1 0 0,-1 0 0,0 1 0,0 0 0,0 0 0,0 1 0,0 0 0,12 5 0,-16-6 0,1 1 0,0-1 0,-1 1 0,1 0 0,-1 0 0,0 1 0,1-1 0,-1 0 0,0 1 0,-1-1 0,1 1 0,0-1 0,-1 1 0,1 0 0,-1 0 0,0 0 0,0 0 0,0 0 0,1 6 0,-1-5 0,-1 0 0,1 0 0,-1 0 0,0 0 0,0 0 0,0 0 0,0 0 0,-1-1 0,0 1 0,1 0 0,-1 0 0,-1 0 0,1 0 0,-2 3 0,0-3 0,1-1 0,-1 1 0,0-1 0,0 0 0,-1 0 0,1 0 0,0 0 0,-1-1 0,0 1 0,1-1 0,-1 0 0,-6 2 0,-10 5 0,-69 35 0,75-37 0,-1 0 0,-20 5 0,21-7 0,-1 1 0,-19 10 0,-95 55 0,100-54 0,22-12 0,0-1 0,-1 1 0,0-1 0,0-1 0,0 0 0,0 0 0,-13 3 0,-2-4 0,1 0 0,-43-3 0,46-1 0,1 2 0,-1 0 0,1 1 0,-1 1 0,-19 4 0,-8 5 0,79-9 0,-18-6 0,0 0 0,15-8 0,10-2 0,19-2 0,-1 3 0,2 3 0,0 2 0,0 3 0,65 3 0,-60 1 0,-31-1 0,0 2 0,34 5 0,-57-3 0,0 2 0,0-1 0,-1 1 0,13 6 0,14 6 0,-19-7 0,-18-8 0,1-1 0,-1 0 0,0 1 0,0-1 0,1 0 0,-1 1 0,0-1 0,1 0 0,-1 1 0,0-1 0,0 1 0,0-1 0,0 1 0,1-1 0,-1 1 0,0-1 0,0 1 0,0-1 0,0 0 0,0 1 0,0-1 0,0 1 0,0 0 0,-1 0 0,0 1 0,0-1 0,-1 1 0,1-1 0,0 1 0,0-1 0,-1 0 0,1 0 0,0 0 0,-1 0 0,1 0 0,-1 0 0,0 0 0,1 0 0,-1-1 0,0 1 0,-2 0 0,-15 6 0,0-2 0,0 0 0,0-2 0,-31 3 0,-77-4 0,-15 0 0,86 10 0,17-3 0,27-7 0,-37 6 0,-1-1 0,-55 0 0,87-8 0,11 0 0,0 1 0,0 0 0,-1 0 0,1 0 0,0 1 0,0 0 0,0 1 0,0-1 0,0 1 0,0 1 0,-11 5 0,7-1 0,-1 0 0,1-1 0,-1-1 0,0 0 0,0-1 0,-1 0 0,1 0 0,-1-2 0,0 1 0,0-2 0,0 0 0,-22 0 0,30-4 0,11-2 0,11-1 0,9-2 0,0 1 0,1 2 0,47-4 0,83 7 0,-140 2 0,667 0 0,-678 0 0,-3 0 0,-1-1 0,1 1 0,0 0 0,0 1 0,0-1 0,-1 0 0,1 1 0,0-1 0,0 1 0,-1 0 0,1 0 0,-1 0 0,6 3 0,-8-4 0,0 0 0,0 1 0,0-1 0,0 1 0,0-1 0,0 0 0,0 1 0,0-1 0,0 1 0,0-1 0,0 1 0,0-1 0,0 0 0,0 1 0,0-1 0,0 1 0,0-1 0,0 0 0,-1 1 0,1-1 0,0 1 0,0-1 0,0 0 0,-1 1 0,1-1 0,0 0 0,0 1 0,-1-1 0,1 0 0,0 0 0,-1 1 0,1-1 0,0 0 0,-1 0 0,1 0 0,-1 1 0,0-1 0,-18 12 0,15-10 0,-18 13 0,17-11 0,0 0 0,-1 0 0,0 0 0,0-1 0,0 0 0,-10 3 0,-33 6 0,-73 9 0,66-12 0,31-4 0,-46 3 0,-261-8 0,153-1 0,147 2 0,-45 9 0,-4 1 0,300-13 0,-112 3 0,-81 1 0,-1 1 0,1 0 0,37 12 0,-35-8 0,0-1 0,40 3 0,271-7 0,-169-4 0,-96 2-1365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8.9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9.9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2:45.72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0.932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1.61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43:12.290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F7EDE-2E20-4505-8D5B-36B0FA5C15B0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46125" y="1143000"/>
            <a:ext cx="5487988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024" y="4400550"/>
            <a:ext cx="558419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E5DCC-B28A-452A-939F-1FABCA516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372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30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456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428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FE5DCC-B28A-452A-939F-1FABCA5168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670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54D4-1381-1769-E695-BB9F3F972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A511C5-E6CD-A761-8531-70D91132C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77F64-A485-B86C-88BC-F58D87A7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6E83-B180-18E9-6E2E-84A55B9DD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891A-358D-73E1-7529-7E0252BC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7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5F34-5727-4D66-9840-7A9C77EA1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2F206-C35B-5AD7-4DC0-DD45A025D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CDF9-1B5A-3C81-7D62-EAFC8DEB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A50A7-8E64-3126-6A0D-4C6EFBB2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24F17-9E98-1182-28A3-1895BE13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7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C1CE2-DDD1-B406-CC97-49E925D4B7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B06B1-4106-25E6-0660-9EFC40C86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0060-5370-3855-78CC-0DE5DA50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012E-F4F3-E43C-2542-2F4AA340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C11D1-5940-43DE-C263-42169188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94BE1-BBEB-A4DF-5DAB-6535BB6F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071CC-6668-28CB-5E96-376C67372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759F5-1448-44B6-E2CB-4B4E4B35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295D8-746C-D308-C4BD-71070991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4CCEB-AF75-583D-EF68-505CDA80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3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AF2D-2373-AA85-B10A-2DB1AAB5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E4E4C-EADC-B4FE-CBB9-A703F0CD7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6E3A-8627-6D85-43B9-C1160A7F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D68E0-BB35-50D1-C063-186759E8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7A912-D9E4-FB7C-9677-BDA6A54B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5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23AA-7AA6-4921-03EF-0F84D6A3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5A00F-CE8C-9605-E809-0438C0DF9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059FB-660F-0CDE-0D40-88FA469F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057C0-BAEA-1B16-8FD4-10B96FC3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5691E-C0F7-E5C3-0133-1C245E2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DDDD7-58BF-6CF4-3822-C1C7E12E2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1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2C4A-FA91-D2BB-CA6A-10C783271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3B6E9-72A2-B84E-F4B9-6E0A00D90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3A8F0-9D41-C0DE-F246-6257E46E7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2C78E-0824-1870-64AD-5C3125B884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E5AA92-FE94-DAC0-92C7-44E1FC864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9B869-4E57-3E85-5B03-A735A791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C93D4-74D5-D5DE-74C2-2DC3B21A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574E1-5A65-0439-6DF0-E771ABF5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D082-3875-5AE5-D9FA-7588EC98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0F46F-71BD-A8AE-FA4F-AA6009CF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683E9-E7F3-CCC9-EE3D-5E9D31326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9E58C-C3B7-1BB7-374A-C5895B7C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7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DE2D77-EC04-CA9B-7C17-1753D741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99DA-C1BD-97C4-2BA6-9688AEA6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9E37A-F175-4EBA-334C-99F5DF1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16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29E9-BB7E-2DD4-8DD8-4504D98A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DF9FF-0F6D-0F1F-6B75-3913F2D85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CDED3-9BC5-AEE5-E8B1-2506E321B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FB6E9-D8AB-A3D6-D67E-B6ED22A5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59692-8537-94EE-853C-3DAEB891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F4F7A-032C-B2EE-C43E-FEACD323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99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E2D8C-0033-EF47-80D4-549B2C9C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C9084-6B47-16FA-C062-D53FE52B6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CD1F-D6CA-C085-0871-1366FB188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E7BE4-AF9A-832A-3DE1-22B21A42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638C5-016C-5455-0342-281F26F4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B63F8-84B6-83AB-5997-D57CB0E3D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1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22C73-3DC0-85D5-BA32-CF7E4B3E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09E72-791D-270B-DF88-D4F2BD94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6060-7D97-613F-2A78-AC8EB350E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60BB6-8D79-47CD-B58F-309493EBF426}" type="datetimeFigureOut">
              <a:rPr lang="en-GB" smtClean="0"/>
              <a:t>19/03/2024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0D545-C71E-A6C2-9471-1EC3E6407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4E5F2-7BED-6489-1514-5CDAD1DBE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51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6.png"/><Relationship Id="rId3" Type="http://schemas.openxmlformats.org/officeDocument/2006/relationships/customXml" Target="../ink/ink1.xml"/><Relationship Id="rId7" Type="http://schemas.openxmlformats.org/officeDocument/2006/relationships/image" Target="../media/image4.png"/><Relationship Id="rId12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customXml" Target="../ink/ink5.xml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customXml" Target="../ink/ink4.xml"/><Relationship Id="rId9" Type="http://schemas.openxmlformats.org/officeDocument/2006/relationships/image" Target="../media/image5.png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image" Target="../media/image1.png"/><Relationship Id="rId7" Type="http://schemas.openxmlformats.org/officeDocument/2006/relationships/customXml" Target="../ink/ink8.xm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7.xml"/><Relationship Id="rId11" Type="http://schemas.openxmlformats.org/officeDocument/2006/relationships/image" Target="../media/image19.png"/><Relationship Id="rId5" Type="http://schemas.openxmlformats.org/officeDocument/2006/relationships/image" Target="../media/image4.png"/><Relationship Id="rId10" Type="http://schemas.openxmlformats.org/officeDocument/2006/relationships/image" Target="../media/image18.png"/><Relationship Id="rId4" Type="http://schemas.openxmlformats.org/officeDocument/2006/relationships/customXml" Target="../ink/ink6.xml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customXml" Target="../ink/ink10.xml"/><Relationship Id="rId7" Type="http://schemas.openxmlformats.org/officeDocument/2006/relationships/customXml" Target="../ink/ink13.xml"/><Relationship Id="rId12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2.xml"/><Relationship Id="rId11" Type="http://schemas.openxmlformats.org/officeDocument/2006/relationships/image" Target="../media/image25.png"/><Relationship Id="rId5" Type="http://schemas.openxmlformats.org/officeDocument/2006/relationships/customXml" Target="../ink/ink11.xml"/><Relationship Id="rId10" Type="http://schemas.openxmlformats.org/officeDocument/2006/relationships/image" Target="../media/image24.png"/><Relationship Id="rId4" Type="http://schemas.openxmlformats.org/officeDocument/2006/relationships/image" Target="../media/image21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3F40005-6791-D756-C19C-E56BDA5FB1F6}"/>
              </a:ext>
            </a:extLst>
          </p:cNvPr>
          <p:cNvSpPr txBox="1">
            <a:spLocks/>
          </p:cNvSpPr>
          <p:nvPr/>
        </p:nvSpPr>
        <p:spPr>
          <a:xfrm>
            <a:off x="568960" y="529874"/>
            <a:ext cx="11277600" cy="164796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Hampshire Learning Disability Partnership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94E480-070F-BCC1-F619-D711F1FE3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750" y="2377796"/>
            <a:ext cx="2572019" cy="227381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96F7FF-5C59-6AA9-2731-B5B275EABBFD}"/>
              </a:ext>
            </a:extLst>
          </p:cNvPr>
          <p:cNvSpPr txBox="1">
            <a:spLocks/>
          </p:cNvSpPr>
          <p:nvPr/>
        </p:nvSpPr>
        <p:spPr>
          <a:xfrm>
            <a:off x="3164997" y="4928050"/>
            <a:ext cx="6085524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Updates from the </a:t>
            </a:r>
          </a:p>
          <a:p>
            <a:endParaRPr lang="en-GB" sz="700" b="1" dirty="0"/>
          </a:p>
          <a:p>
            <a:r>
              <a:rPr lang="en-GB" b="1" dirty="0"/>
              <a:t>Self-Advocates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03D558-B96A-0A2D-B2FA-4F7CC827D6A8}"/>
              </a:ext>
            </a:extLst>
          </p:cNvPr>
          <p:cNvSpPr txBox="1"/>
          <p:nvPr/>
        </p:nvSpPr>
        <p:spPr>
          <a:xfrm>
            <a:off x="10935547" y="32991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1964731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F2D92F-13EA-3FE1-1F34-0FCFF08D6D56}"/>
              </a:ext>
            </a:extLst>
          </p:cNvPr>
          <p:cNvSpPr txBox="1"/>
          <p:nvPr/>
        </p:nvSpPr>
        <p:spPr>
          <a:xfrm>
            <a:off x="3215234" y="854885"/>
            <a:ext cx="524364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4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the end of our presentation</a:t>
            </a:r>
            <a:endParaRPr lang="en-GB" sz="24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150435-E797-5876-815E-638238350CAA}"/>
              </a:ext>
            </a:extLst>
          </p:cNvPr>
          <p:cNvSpPr txBox="1"/>
          <p:nvPr/>
        </p:nvSpPr>
        <p:spPr>
          <a:xfrm>
            <a:off x="3215234" y="5061414"/>
            <a:ext cx="5243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Thank you for listening</a:t>
            </a:r>
          </a:p>
        </p:txBody>
      </p:sp>
      <p:pic>
        <p:nvPicPr>
          <p:cNvPr id="3074" name="Picture 2" descr="Thank You 1">
            <a:extLst>
              <a:ext uri="{FF2B5EF4-FFF2-40B4-BE49-F238E27FC236}">
                <a16:creationId xmlns:a16="http://schemas.microsoft.com/office/drawing/2014/main" id="{7BBC5E2C-E49B-F25A-117F-2BAD2FC88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241" y="1796586"/>
            <a:ext cx="2746235" cy="274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F00DD6-3B58-C965-F1F1-2C51A562B31E}"/>
              </a:ext>
            </a:extLst>
          </p:cNvPr>
          <p:cNvSpPr txBox="1"/>
          <p:nvPr/>
        </p:nvSpPr>
        <p:spPr>
          <a:xfrm>
            <a:off x="10383047" y="631371"/>
            <a:ext cx="142795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1311633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16154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14:cNvPr>
              <p14:cNvContentPartPr/>
              <p14:nvPr/>
            </p14:nvContentPartPr>
            <p14:xfrm>
              <a:off x="11342129" y="4296037"/>
              <a:ext cx="160560" cy="6022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33129" y="4287037"/>
                <a:ext cx="178200" cy="61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14:cNvPr>
              <p14:cNvContentPartPr/>
              <p14:nvPr/>
            </p14:nvContentPartPr>
            <p14:xfrm>
              <a:off x="6201689" y="273507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049" y="269907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14:cNvPr>
              <p14:cNvContentPartPr/>
              <p14:nvPr/>
            </p14:nvContentPartPr>
            <p14:xfrm>
              <a:off x="11118209" y="4374157"/>
              <a:ext cx="423000" cy="6598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82569" y="4338517"/>
                <a:ext cx="494640" cy="731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B6BE375-512E-0E8D-4132-697AE7ED8E16}"/>
              </a:ext>
            </a:extLst>
          </p:cNvPr>
          <p:cNvGrpSpPr/>
          <p:nvPr/>
        </p:nvGrpSpPr>
        <p:grpSpPr>
          <a:xfrm>
            <a:off x="10384403" y="5263607"/>
            <a:ext cx="159120" cy="119520"/>
            <a:chOff x="10384403" y="5263607"/>
            <a:chExt cx="15912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14:cNvPr>
                <p14:cNvContentPartPr/>
                <p14:nvPr/>
              </p14:nvContentPartPr>
              <p14:xfrm>
                <a:off x="10543163" y="5382767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507163" y="534712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14:cNvPr>
                <p14:cNvContentPartPr/>
                <p14:nvPr/>
              </p14:nvContentPartPr>
              <p14:xfrm>
                <a:off x="10384403" y="5263607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348763" y="522796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7A2A59E5-D594-C32B-2395-8364DB202A13}"/>
              </a:ext>
            </a:extLst>
          </p:cNvPr>
          <p:cNvSpPr txBox="1"/>
          <p:nvPr/>
        </p:nvSpPr>
        <p:spPr>
          <a:xfrm>
            <a:off x="3676872" y="519393"/>
            <a:ext cx="7088951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 are going to give updates on 4 working groups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Social Care – the Right Support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and Wellbeing</a:t>
            </a:r>
          </a:p>
          <a:p>
            <a:pPr lvl="0"/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en-GB" sz="2200" b="1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Safe, Staying Safe</a:t>
            </a: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dirty="0"/>
          </a:p>
        </p:txBody>
      </p:sp>
      <p:pic>
        <p:nvPicPr>
          <p:cNvPr id="1030" name="Picture 4">
            <a:extLst>
              <a:ext uri="{FF2B5EF4-FFF2-40B4-BE49-F238E27FC236}">
                <a16:creationId xmlns:a16="http://schemas.microsoft.com/office/drawing/2014/main" id="{DEA21B7C-7060-B0A8-3AA2-C8F778B55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935" y="1201317"/>
            <a:ext cx="1175936" cy="117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6">
            <a:extLst>
              <a:ext uri="{FF2B5EF4-FFF2-40B4-BE49-F238E27FC236}">
                <a16:creationId xmlns:a16="http://schemas.microsoft.com/office/drawing/2014/main" id="{FE77DC75-D1FD-BB84-60BF-334261EB7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55" y="3870069"/>
            <a:ext cx="967084" cy="1095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8">
            <a:extLst>
              <a:ext uri="{FF2B5EF4-FFF2-40B4-BE49-F238E27FC236}">
                <a16:creationId xmlns:a16="http://schemas.microsoft.com/office/drawing/2014/main" id="{44C99A0E-6C01-5995-F382-F97942CF4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755" y="2377253"/>
            <a:ext cx="1068387" cy="142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0">
            <a:extLst>
              <a:ext uri="{FF2B5EF4-FFF2-40B4-BE49-F238E27FC236}">
                <a16:creationId xmlns:a16="http://schemas.microsoft.com/office/drawing/2014/main" id="{B7AF1DEA-FBB7-AC1A-AB1D-A92CFF9B2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37" y="4974868"/>
            <a:ext cx="1186647" cy="11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AA3436-E616-34A9-92E8-066EA47E48FB}"/>
              </a:ext>
            </a:extLst>
          </p:cNvPr>
          <p:cNvSpPr txBox="1"/>
          <p:nvPr/>
        </p:nvSpPr>
        <p:spPr>
          <a:xfrm>
            <a:off x="10758832" y="334727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Richard</a:t>
            </a:r>
          </a:p>
        </p:txBody>
      </p:sp>
    </p:spTree>
    <p:extLst>
      <p:ext uri="{BB962C8B-B14F-4D97-AF65-F5344CB8AC3E}">
        <p14:creationId xmlns:p14="http://schemas.microsoft.com/office/powerpoint/2010/main" val="3335690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161587" y="525935"/>
            <a:ext cx="911114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Adult Social Care Working Group</a:t>
            </a: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the feedback from attending the Learning Disability Roadshow and made some choices from the lists </a:t>
            </a: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said we would like carers to use a password and bring photo ID so we know the person has come from the care provider</a:t>
            </a: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having an app on our phones for up to date changes of carers  </a:t>
            </a: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would like one phone number to reach the right team           for a social worker</a:t>
            </a:r>
          </a:p>
        </p:txBody>
      </p:sp>
      <p:pic>
        <p:nvPicPr>
          <p:cNvPr id="1026" name="Picture 2" descr="Meeting 2">
            <a:extLst>
              <a:ext uri="{FF2B5EF4-FFF2-40B4-BE49-F238E27FC236}">
                <a16:creationId xmlns:a16="http://schemas.microsoft.com/office/drawing/2014/main" id="{BC79CA8D-70E1-6A2E-6F76-6C58ADD6A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08" y="1066599"/>
            <a:ext cx="1661347" cy="166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87A4B4-9899-5AB5-2A2B-B883288347AB}"/>
              </a:ext>
            </a:extLst>
          </p:cNvPr>
          <p:cNvSpPr txBox="1"/>
          <p:nvPr/>
        </p:nvSpPr>
        <p:spPr>
          <a:xfrm>
            <a:off x="9525000" y="525935"/>
            <a:ext cx="2002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Marcia</a:t>
            </a:r>
          </a:p>
        </p:txBody>
      </p:sp>
      <p:pic>
        <p:nvPicPr>
          <p:cNvPr id="4098" name="Picture 2" descr="Identity card">
            <a:extLst>
              <a:ext uri="{FF2B5EF4-FFF2-40B4-BE49-F238E27FC236}">
                <a16:creationId xmlns:a16="http://schemas.microsoft.com/office/drawing/2014/main" id="{02390C84-5296-473B-FC17-6B25C6415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384" y="2667174"/>
            <a:ext cx="1202871" cy="120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pp Download NHS">
            <a:extLst>
              <a:ext uri="{FF2B5EF4-FFF2-40B4-BE49-F238E27FC236}">
                <a16:creationId xmlns:a16="http://schemas.microsoft.com/office/drawing/2014/main" id="{D5944B53-7E95-5454-9092-1EFB2FA0F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93" y="4128448"/>
            <a:ext cx="1039586" cy="103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Phonecall3">
            <a:extLst>
              <a:ext uri="{FF2B5EF4-FFF2-40B4-BE49-F238E27FC236}">
                <a16:creationId xmlns:a16="http://schemas.microsoft.com/office/drawing/2014/main" id="{8196946B-FA33-54EE-1905-320354F9F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54" y="5382894"/>
            <a:ext cx="1083129" cy="108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19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005702" y="391977"/>
            <a:ext cx="8827518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Adult Social Care Working Group</a:t>
            </a: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We talked about social activities and that we would like a  </a:t>
            </a:r>
          </a:p>
          <a:p>
            <a:pPr lvl="1"/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buddy scheme to have more choices </a:t>
            </a: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where we find out about groups and where we want to find information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the Hampshire Consultation and gave our views on care costs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telling people to fill in the survey so their voice is</a:t>
            </a:r>
          </a:p>
          <a:p>
            <a:pPr lvl="1"/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heard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3C40C0-ED63-2134-688B-1524914A6E14}"/>
              </a:ext>
            </a:extLst>
          </p:cNvPr>
          <p:cNvSpPr txBox="1"/>
          <p:nvPr/>
        </p:nvSpPr>
        <p:spPr>
          <a:xfrm>
            <a:off x="9927771" y="525935"/>
            <a:ext cx="15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Marcia</a:t>
            </a:r>
          </a:p>
        </p:txBody>
      </p:sp>
      <p:pic>
        <p:nvPicPr>
          <p:cNvPr id="3074" name="Picture 2" descr="Two men greeting each other by fist bumping ">
            <a:extLst>
              <a:ext uri="{FF2B5EF4-FFF2-40B4-BE49-F238E27FC236}">
                <a16:creationId xmlns:a16="http://schemas.microsoft.com/office/drawing/2014/main" id="{9C6CCF82-B650-C449-B186-BE942982A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1" y="1244532"/>
            <a:ext cx="1173191" cy="117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Thumbs up2">
            <a:extLst>
              <a:ext uri="{FF2B5EF4-FFF2-40B4-BE49-F238E27FC236}">
                <a16:creationId xmlns:a16="http://schemas.microsoft.com/office/drawing/2014/main" id="{7BB613D2-AC33-5482-7EEB-AD6CF38F5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688" y="5216711"/>
            <a:ext cx="1094014" cy="109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Noticeboard">
            <a:extLst>
              <a:ext uri="{FF2B5EF4-FFF2-40B4-BE49-F238E27FC236}">
                <a16:creationId xmlns:a16="http://schemas.microsoft.com/office/drawing/2014/main" id="{36BD0CB7-B5B8-85A9-9981-8BF45A5F57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11" y="2554542"/>
            <a:ext cx="1431471" cy="143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2F1CA6-7AF7-BB0C-0B9D-DF94A6B4DD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950" y="4087928"/>
            <a:ext cx="1360592" cy="9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3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25466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14:cNvPr>
              <p14:cNvContentPartPr/>
              <p14:nvPr/>
            </p14:nvContentPartPr>
            <p14:xfrm>
              <a:off x="5096723" y="4882007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60723" y="484600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14:cNvPr>
              <p14:cNvContentPartPr/>
              <p14:nvPr/>
            </p14:nvContentPartPr>
            <p14:xfrm>
              <a:off x="4285643" y="819047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50003" y="78304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14:cNvPr>
              <p14:cNvContentPartPr/>
              <p14:nvPr/>
            </p14:nvContentPartPr>
            <p14:xfrm>
              <a:off x="4595963" y="121612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59963" y="11801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14:cNvPr>
              <p14:cNvContentPartPr/>
              <p14:nvPr/>
            </p14:nvContentPartPr>
            <p14:xfrm>
              <a:off x="6098243" y="112864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62603" y="1092647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DECA38-545B-1196-F3A5-698D17FF2F88}"/>
              </a:ext>
            </a:extLst>
          </p:cNvPr>
          <p:cNvSpPr txBox="1"/>
          <p:nvPr/>
        </p:nvSpPr>
        <p:spPr>
          <a:xfrm>
            <a:off x="2163911" y="271351"/>
            <a:ext cx="92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Communications Working Group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44A2DC-8F8B-02F4-2204-4F94B803D2DC}"/>
              </a:ext>
            </a:extLst>
          </p:cNvPr>
          <p:cNvSpPr txBox="1"/>
          <p:nvPr/>
        </p:nvSpPr>
        <p:spPr>
          <a:xfrm>
            <a:off x="2547977" y="1039633"/>
            <a:ext cx="800206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agreed our priorities for the new year are: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at and updating the website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Recruiting more self-advocates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newsletters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videos to tell people about our work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 a parent carer to join us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Spring we will be attending some events to    promote the Partnership </a:t>
            </a:r>
          </a:p>
        </p:txBody>
      </p:sp>
      <p:pic>
        <p:nvPicPr>
          <p:cNvPr id="6148" name="Picture 4" descr="Computer presentation">
            <a:extLst>
              <a:ext uri="{FF2B5EF4-FFF2-40B4-BE49-F238E27FC236}">
                <a16:creationId xmlns:a16="http://schemas.microsoft.com/office/drawing/2014/main" id="{19C82436-08FF-6308-C45F-5874DFB3B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96" y="1083166"/>
            <a:ext cx="1565952" cy="156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DF0FC6-FDD3-5DDC-2F5C-2FECE719F17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8080" y="5363233"/>
            <a:ext cx="1370562" cy="8879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03E972-99A1-63A4-FA17-32447DA9CA1F}"/>
              </a:ext>
            </a:extLst>
          </p:cNvPr>
          <p:cNvSpPr txBox="1"/>
          <p:nvPr/>
        </p:nvSpPr>
        <p:spPr>
          <a:xfrm>
            <a:off x="10058400" y="413657"/>
            <a:ext cx="158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Jake </a:t>
            </a:r>
          </a:p>
        </p:txBody>
      </p:sp>
      <p:pic>
        <p:nvPicPr>
          <p:cNvPr id="1026" name="Picture 2" descr="Video filming">
            <a:extLst>
              <a:ext uri="{FF2B5EF4-FFF2-40B4-BE49-F238E27FC236}">
                <a16:creationId xmlns:a16="http://schemas.microsoft.com/office/drawing/2014/main" id="{1F36EF41-2EB5-C9C7-EDEF-12DFBBA8A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11" y="2838450"/>
            <a:ext cx="11811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other Child 1">
            <a:extLst>
              <a:ext uri="{FF2B5EF4-FFF2-40B4-BE49-F238E27FC236}">
                <a16:creationId xmlns:a16="http://schemas.microsoft.com/office/drawing/2014/main" id="{65F5B176-0425-8625-9EE3-0E938354F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83" y="4160394"/>
            <a:ext cx="950700" cy="95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059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25466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14:cNvPr>
              <p14:cNvContentPartPr/>
              <p14:nvPr/>
            </p14:nvContentPartPr>
            <p14:xfrm>
              <a:off x="5096723" y="4882007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9D0C45B-29C2-B71F-161E-F2D55800F2F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60723" y="484600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14:cNvPr>
              <p14:cNvContentPartPr/>
              <p14:nvPr/>
            </p14:nvContentPartPr>
            <p14:xfrm>
              <a:off x="4285643" y="819047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527BCBA6-1916-A26D-A04E-28959AEB29C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49643" y="78304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14:cNvPr>
              <p14:cNvContentPartPr/>
              <p14:nvPr/>
            </p14:nvContentPartPr>
            <p14:xfrm>
              <a:off x="4595963" y="1216127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549603F-68C1-03E5-9A6E-8B04BB38B79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59963" y="118012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14:cNvPr>
              <p14:cNvContentPartPr/>
              <p14:nvPr/>
            </p14:nvContentPartPr>
            <p14:xfrm>
              <a:off x="6098243" y="112864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65940F3-FED2-49D1-615E-A5475B6AD17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62243" y="1092647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82DECA38-545B-1196-F3A5-698D17FF2F88}"/>
              </a:ext>
            </a:extLst>
          </p:cNvPr>
          <p:cNvSpPr txBox="1"/>
          <p:nvPr/>
        </p:nvSpPr>
        <p:spPr>
          <a:xfrm>
            <a:off x="2065024" y="469236"/>
            <a:ext cx="9216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Communications Working Group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44A2DC-8F8B-02F4-2204-4F94B803D2DC}"/>
              </a:ext>
            </a:extLst>
          </p:cNvPr>
          <p:cNvSpPr txBox="1"/>
          <p:nvPr/>
        </p:nvSpPr>
        <p:spPr>
          <a:xfrm>
            <a:off x="2597146" y="797509"/>
            <a:ext cx="80922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think this group could share as good practice Easy Read for others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our You Said We Did design and some changes to make it more Easy Read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promoting social groups and how to know if they are learning disability friendly when we find them 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continue to get responses to our surveys and are aiming to get over 100 responses in total  </a:t>
            </a:r>
          </a:p>
        </p:txBody>
      </p:sp>
      <p:pic>
        <p:nvPicPr>
          <p:cNvPr id="5126" name="Picture 6" descr="Claim Online">
            <a:extLst>
              <a:ext uri="{FF2B5EF4-FFF2-40B4-BE49-F238E27FC236}">
                <a16:creationId xmlns:a16="http://schemas.microsoft.com/office/drawing/2014/main" id="{AB326D83-98AC-8F59-97DA-B5D23CB30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62" y="4788906"/>
            <a:ext cx="1507630" cy="140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53C5EE-ECB2-D846-D337-D25871E3E8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5200" y="5354182"/>
            <a:ext cx="793107" cy="79310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6D04AF-E093-6B1F-74B6-F11EC0EB5B8F}"/>
              </a:ext>
            </a:extLst>
          </p:cNvPr>
          <p:cNvSpPr txBox="1"/>
          <p:nvPr/>
        </p:nvSpPr>
        <p:spPr>
          <a:xfrm>
            <a:off x="9960429" y="381000"/>
            <a:ext cx="1709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Katie</a:t>
            </a:r>
          </a:p>
        </p:txBody>
      </p:sp>
      <p:pic>
        <p:nvPicPr>
          <p:cNvPr id="2050" name="Picture 2" descr="Form Easy vs Jargon">
            <a:extLst>
              <a:ext uri="{FF2B5EF4-FFF2-40B4-BE49-F238E27FC236}">
                <a16:creationId xmlns:a16="http://schemas.microsoft.com/office/drawing/2014/main" id="{D51BF458-6465-0A04-7FA0-D99577BA8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10" y="1021060"/>
            <a:ext cx="1246414" cy="124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2B1C6A-4306-422A-C2F1-A7903EC1957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3375" y="2296078"/>
            <a:ext cx="1851004" cy="1069114"/>
          </a:xfrm>
          <a:prstGeom prst="rect">
            <a:avLst/>
          </a:prstGeom>
        </p:spPr>
      </p:pic>
      <p:pic>
        <p:nvPicPr>
          <p:cNvPr id="2052" name="Picture 4" descr="Group 60">
            <a:extLst>
              <a:ext uri="{FF2B5EF4-FFF2-40B4-BE49-F238E27FC236}">
                <a16:creationId xmlns:a16="http://schemas.microsoft.com/office/drawing/2014/main" id="{66889EBD-4BCB-DBBC-D200-EFE13F04E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78" y="3561492"/>
            <a:ext cx="1137198" cy="113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611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880101" y="714529"/>
            <a:ext cx="806013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Health and Wellbeing Working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Jane and Beth came to tell us about the Learning Disability Liaison job that they do 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talked about our experiences with health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found out about making videos with Winchester University for their Life Lens Project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Some of us are joining in with this to share our stories</a:t>
            </a:r>
          </a:p>
        </p:txBody>
      </p:sp>
      <p:sp>
        <p:nvSpPr>
          <p:cNvPr id="4" name="AutoShape 4" descr="Idea4">
            <a:extLst>
              <a:ext uri="{FF2B5EF4-FFF2-40B4-BE49-F238E27FC236}">
                <a16:creationId xmlns:a16="http://schemas.microsoft.com/office/drawing/2014/main" id="{5916DD39-EAFF-8497-9097-125F4A4544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189294-83B6-1EEE-7979-95A5C3D5A971}"/>
              </a:ext>
            </a:extLst>
          </p:cNvPr>
          <p:cNvSpPr txBox="1"/>
          <p:nvPr/>
        </p:nvSpPr>
        <p:spPr>
          <a:xfrm>
            <a:off x="10176640" y="431876"/>
            <a:ext cx="15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Katie </a:t>
            </a:r>
          </a:p>
        </p:txBody>
      </p:sp>
      <p:pic>
        <p:nvPicPr>
          <p:cNvPr id="3" name="Picture 2" descr="Nurse No Uniform 1">
            <a:extLst>
              <a:ext uri="{FF2B5EF4-FFF2-40B4-BE49-F238E27FC236}">
                <a16:creationId xmlns:a16="http://schemas.microsoft.com/office/drawing/2014/main" id="{AB640717-9320-93C8-CE01-8DE01F434D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20" y="1168504"/>
            <a:ext cx="1619564" cy="1619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8" name="Picture 4" descr="Annual Health Check 2">
            <a:extLst>
              <a:ext uri="{FF2B5EF4-FFF2-40B4-BE49-F238E27FC236}">
                <a16:creationId xmlns:a16="http://schemas.microsoft.com/office/drawing/2014/main" id="{9F62C2B5-5087-744C-58B5-81C2C6C92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43" y="2898080"/>
            <a:ext cx="1572986" cy="157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BE65E3D-F36F-4A6C-5D64-72A13C853C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887" y="4980785"/>
            <a:ext cx="2069184" cy="70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469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654125" y="701658"/>
            <a:ext cx="83169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Health and Wellbeing Working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solidFill>
                <a:srgbClr val="4F245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want to use our experiences to help other people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think annual health checks need to improve and people should have a good experience wherever they live in Hampshire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talked about healthy eating and sharing simple recipes to help each other and that we may add to the website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4" descr="Idea4">
            <a:extLst>
              <a:ext uri="{FF2B5EF4-FFF2-40B4-BE49-F238E27FC236}">
                <a16:creationId xmlns:a16="http://schemas.microsoft.com/office/drawing/2014/main" id="{5916DD39-EAFF-8497-9097-125F4A4544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4C06AA-2A6B-1653-56C8-C2354AF6FB87}"/>
              </a:ext>
            </a:extLst>
          </p:cNvPr>
          <p:cNvSpPr txBox="1"/>
          <p:nvPr/>
        </p:nvSpPr>
        <p:spPr>
          <a:xfrm>
            <a:off x="10176640" y="431876"/>
            <a:ext cx="1588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Leon</a:t>
            </a:r>
          </a:p>
        </p:txBody>
      </p:sp>
      <p:pic>
        <p:nvPicPr>
          <p:cNvPr id="3" name="Picture 2" descr="Speakup1">
            <a:extLst>
              <a:ext uri="{FF2B5EF4-FFF2-40B4-BE49-F238E27FC236}">
                <a16:creationId xmlns:a16="http://schemas.microsoft.com/office/drawing/2014/main" id="{7BEEFF98-75C9-8D22-FCAE-F6AE12F70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23" y="1303185"/>
            <a:ext cx="1325715" cy="132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Annual Health Check 1">
            <a:extLst>
              <a:ext uri="{FF2B5EF4-FFF2-40B4-BE49-F238E27FC236}">
                <a16:creationId xmlns:a16="http://schemas.microsoft.com/office/drawing/2014/main" id="{B33ADCA6-8D1C-F96B-D770-2F0864D7B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56" y="26289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ook stir">
            <a:extLst>
              <a:ext uri="{FF2B5EF4-FFF2-40B4-BE49-F238E27FC236}">
                <a16:creationId xmlns:a16="http://schemas.microsoft.com/office/drawing/2014/main" id="{913416B3-2220-2169-048F-CC7D83794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23" y="4501243"/>
            <a:ext cx="1529443" cy="152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801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236369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75EDE8D-82CE-F874-067E-8FDADA13F291}"/>
              </a:ext>
            </a:extLst>
          </p:cNvPr>
          <p:cNvSpPr txBox="1"/>
          <p:nvPr/>
        </p:nvSpPr>
        <p:spPr>
          <a:xfrm>
            <a:off x="2521867" y="529633"/>
            <a:ext cx="9339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Being Safe Staying Safe</a:t>
            </a:r>
            <a:r>
              <a:rPr lang="en-GB" sz="2200" dirty="0">
                <a:solidFill>
                  <a:srgbClr val="4F2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4B0D3F-635A-57F4-D74C-9482BC71FFBF}"/>
              </a:ext>
            </a:extLst>
          </p:cNvPr>
          <p:cNvSpPr txBox="1"/>
          <p:nvPr/>
        </p:nvSpPr>
        <p:spPr>
          <a:xfrm>
            <a:off x="2763884" y="1406146"/>
            <a:ext cx="864178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GB" sz="2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Some of us have been testing Alexa and feeding back to Lee at Hampshire County Council about what works well </a:t>
            </a: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To help others in Hampshire we have spent a lot of time making Easy Read documents for the Safeguarding process with Nila in our meetings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We will be doing some work on Safe Places to tell others in Hampshire why we think they are good and why we would</a:t>
            </a:r>
          </a:p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   like more of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9839E2C-C15D-304E-0E00-77730AD86B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096" y="2377058"/>
            <a:ext cx="1432743" cy="5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Alexa 1">
            <a:extLst>
              <a:ext uri="{FF2B5EF4-FFF2-40B4-BE49-F238E27FC236}">
                <a16:creationId xmlns:a16="http://schemas.microsoft.com/office/drawing/2014/main" id="{AFD25667-F79A-7211-4180-C63B08FEB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48" y="1332120"/>
            <a:ext cx="1222381" cy="122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9D8799F-F279-F46C-871D-40BA4EF8917E}"/>
              </a:ext>
            </a:extLst>
          </p:cNvPr>
          <p:cNvSpPr txBox="1"/>
          <p:nvPr/>
        </p:nvSpPr>
        <p:spPr>
          <a:xfrm>
            <a:off x="10080171" y="402771"/>
            <a:ext cx="1325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James </a:t>
            </a:r>
          </a:p>
        </p:txBody>
      </p:sp>
      <p:pic>
        <p:nvPicPr>
          <p:cNvPr id="5122" name="Picture 2" descr="Safeguarding Circle">
            <a:extLst>
              <a:ext uri="{FF2B5EF4-FFF2-40B4-BE49-F238E27FC236}">
                <a16:creationId xmlns:a16="http://schemas.microsoft.com/office/drawing/2014/main" id="{FA4AFBAC-EB04-330B-BF07-BAFD4ED2B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46" y="3250056"/>
            <a:ext cx="12573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asy Read Logo 2">
            <a:extLst>
              <a:ext uri="{FF2B5EF4-FFF2-40B4-BE49-F238E27FC236}">
                <a16:creationId xmlns:a16="http://schemas.microsoft.com/office/drawing/2014/main" id="{65B8DADE-4F8A-3C89-5965-7449D6445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100" y="3193542"/>
            <a:ext cx="12573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CB5293-C4E4-16B9-7CDD-06F1BE7A13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3024" y="4744106"/>
            <a:ext cx="1190791" cy="119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136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19105</TotalTime>
  <Words>531</Words>
  <Application>Microsoft Office PowerPoint</Application>
  <PresentationFormat>Widescreen</PresentationFormat>
  <Paragraphs>128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HLDP 30 March 2022</dc:title>
  <dc:creator>Outterside, Stuart</dc:creator>
  <cp:lastModifiedBy>Lee, Amanda</cp:lastModifiedBy>
  <cp:revision>15</cp:revision>
  <cp:lastPrinted>2024-03-18T15:36:59Z</cp:lastPrinted>
  <dcterms:created xsi:type="dcterms:W3CDTF">2022-03-23T07:55:21Z</dcterms:created>
  <dcterms:modified xsi:type="dcterms:W3CDTF">2024-03-19T23:09:23Z</dcterms:modified>
</cp:coreProperties>
</file>