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1806" r:id="rId2"/>
    <p:sldId id="1807" r:id="rId3"/>
    <p:sldId id="1808" r:id="rId4"/>
    <p:sldId id="1809" r:id="rId5"/>
    <p:sldId id="181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E705E32-80DC-447F-9E54-EDFFA19BDDD9}" v="38" dt="2023-09-27T08:47:07.90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77" d="100"/>
          <a:sy n="77" d="100"/>
        </p:scale>
        <p:origin x="1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ee, Amanda" userId="3c6a7366-bfd8-4f28-88d6-847aaea257c5" providerId="ADAL" clId="{AE705E32-80DC-447F-9E54-EDFFA19BDDD9}"/>
    <pc:docChg chg="custSel addSld modSld">
      <pc:chgData name="Lee, Amanda" userId="3c6a7366-bfd8-4f28-88d6-847aaea257c5" providerId="ADAL" clId="{AE705E32-80DC-447F-9E54-EDFFA19BDDD9}" dt="2023-09-27T08:47:07.907" v="853" actId="1076"/>
      <pc:docMkLst>
        <pc:docMk/>
      </pc:docMkLst>
      <pc:sldChg chg="addSp delSp modSp mod">
        <pc:chgData name="Lee, Amanda" userId="3c6a7366-bfd8-4f28-88d6-847aaea257c5" providerId="ADAL" clId="{AE705E32-80DC-447F-9E54-EDFFA19BDDD9}" dt="2023-09-27T08:17:12.453" v="30" actId="1076"/>
        <pc:sldMkLst>
          <pc:docMk/>
          <pc:sldMk cId="2978733694" sldId="1807"/>
        </pc:sldMkLst>
        <pc:spChg chg="mod">
          <ac:chgData name="Lee, Amanda" userId="3c6a7366-bfd8-4f28-88d6-847aaea257c5" providerId="ADAL" clId="{AE705E32-80DC-447F-9E54-EDFFA19BDDD9}" dt="2023-09-27T08:16:12.839" v="25" actId="20577"/>
          <ac:spMkLst>
            <pc:docMk/>
            <pc:sldMk cId="2978733694" sldId="1807"/>
            <ac:spMk id="2" creationId="{60628350-D3CA-4A02-4751-687B9CEE7590}"/>
          </ac:spMkLst>
        </pc:spChg>
        <pc:picChg chg="del">
          <ac:chgData name="Lee, Amanda" userId="3c6a7366-bfd8-4f28-88d6-847aaea257c5" providerId="ADAL" clId="{AE705E32-80DC-447F-9E54-EDFFA19BDDD9}" dt="2023-09-27T08:16:14.562" v="26" actId="478"/>
          <ac:picMkLst>
            <pc:docMk/>
            <pc:sldMk cId="2978733694" sldId="1807"/>
            <ac:picMk id="3" creationId="{7B6561F6-F284-397B-256D-8CF1C20BCB4E}"/>
          </ac:picMkLst>
        </pc:picChg>
        <pc:picChg chg="add mod">
          <ac:chgData name="Lee, Amanda" userId="3c6a7366-bfd8-4f28-88d6-847aaea257c5" providerId="ADAL" clId="{AE705E32-80DC-447F-9E54-EDFFA19BDDD9}" dt="2023-09-27T08:17:12.453" v="30" actId="1076"/>
          <ac:picMkLst>
            <pc:docMk/>
            <pc:sldMk cId="2978733694" sldId="1807"/>
            <ac:picMk id="4" creationId="{85C38DE8-4FDA-8C9B-162E-90A7F5D9FB05}"/>
          </ac:picMkLst>
        </pc:picChg>
      </pc:sldChg>
      <pc:sldChg chg="addSp delSp modSp mod">
        <pc:chgData name="Lee, Amanda" userId="3c6a7366-bfd8-4f28-88d6-847aaea257c5" providerId="ADAL" clId="{AE705E32-80DC-447F-9E54-EDFFA19BDDD9}" dt="2023-09-27T08:24:35.161" v="211" actId="1076"/>
        <pc:sldMkLst>
          <pc:docMk/>
          <pc:sldMk cId="2071407260" sldId="1808"/>
        </pc:sldMkLst>
        <pc:spChg chg="mod">
          <ac:chgData name="Lee, Amanda" userId="3c6a7366-bfd8-4f28-88d6-847aaea257c5" providerId="ADAL" clId="{AE705E32-80DC-447F-9E54-EDFFA19BDDD9}" dt="2023-09-27T08:23:55.383" v="208" actId="6549"/>
          <ac:spMkLst>
            <pc:docMk/>
            <pc:sldMk cId="2071407260" sldId="1808"/>
            <ac:spMk id="2" creationId="{60628350-D3CA-4A02-4751-687B9CEE7590}"/>
          </ac:spMkLst>
        </pc:spChg>
        <pc:picChg chg="del">
          <ac:chgData name="Lee, Amanda" userId="3c6a7366-bfd8-4f28-88d6-847aaea257c5" providerId="ADAL" clId="{AE705E32-80DC-447F-9E54-EDFFA19BDDD9}" dt="2023-09-27T08:20:52.170" v="132" actId="478"/>
          <ac:picMkLst>
            <pc:docMk/>
            <pc:sldMk cId="2071407260" sldId="1808"/>
            <ac:picMk id="3" creationId="{E5358B68-B27D-04A9-83CA-9C2245E5BB43}"/>
          </ac:picMkLst>
        </pc:picChg>
        <pc:picChg chg="del">
          <ac:chgData name="Lee, Amanda" userId="3c6a7366-bfd8-4f28-88d6-847aaea257c5" providerId="ADAL" clId="{AE705E32-80DC-447F-9E54-EDFFA19BDDD9}" dt="2023-09-27T08:21:22.220" v="136" actId="478"/>
          <ac:picMkLst>
            <pc:docMk/>
            <pc:sldMk cId="2071407260" sldId="1808"/>
            <ac:picMk id="4" creationId="{4DE92D35-3E0D-19BC-6E46-3C8D54370B3E}"/>
          </ac:picMkLst>
        </pc:picChg>
        <pc:picChg chg="add mod">
          <ac:chgData name="Lee, Amanda" userId="3c6a7366-bfd8-4f28-88d6-847aaea257c5" providerId="ADAL" clId="{AE705E32-80DC-447F-9E54-EDFFA19BDDD9}" dt="2023-09-27T08:18:21.732" v="74" actId="1076"/>
          <ac:picMkLst>
            <pc:docMk/>
            <pc:sldMk cId="2071407260" sldId="1808"/>
            <ac:picMk id="5" creationId="{771C4F70-CFEC-AC38-970D-88FB00E961AA}"/>
          </ac:picMkLst>
        </pc:picChg>
        <pc:picChg chg="del">
          <ac:chgData name="Lee, Amanda" userId="3c6a7366-bfd8-4f28-88d6-847aaea257c5" providerId="ADAL" clId="{AE705E32-80DC-447F-9E54-EDFFA19BDDD9}" dt="2023-09-27T08:17:43.314" v="71" actId="478"/>
          <ac:picMkLst>
            <pc:docMk/>
            <pc:sldMk cId="2071407260" sldId="1808"/>
            <ac:picMk id="2050" creationId="{B6F34DD2-F1E5-CD57-9AD7-72F2FBA4D13E}"/>
          </ac:picMkLst>
        </pc:picChg>
        <pc:picChg chg="add mod">
          <ac:chgData name="Lee, Amanda" userId="3c6a7366-bfd8-4f28-88d6-847aaea257c5" providerId="ADAL" clId="{AE705E32-80DC-447F-9E54-EDFFA19BDDD9}" dt="2023-09-27T08:21:16.252" v="135" actId="1076"/>
          <ac:picMkLst>
            <pc:docMk/>
            <pc:sldMk cId="2071407260" sldId="1808"/>
            <ac:picMk id="2052" creationId="{A3B90E8A-B29C-7FCC-C540-AD56A4E89BD3}"/>
          </ac:picMkLst>
        </pc:picChg>
        <pc:picChg chg="add mod">
          <ac:chgData name="Lee, Amanda" userId="3c6a7366-bfd8-4f28-88d6-847aaea257c5" providerId="ADAL" clId="{AE705E32-80DC-447F-9E54-EDFFA19BDDD9}" dt="2023-09-27T08:24:35.161" v="211" actId="1076"/>
          <ac:picMkLst>
            <pc:docMk/>
            <pc:sldMk cId="2071407260" sldId="1808"/>
            <ac:picMk id="2054" creationId="{4EBF20A7-53C4-5509-BA28-58F9E135C4C7}"/>
          </ac:picMkLst>
        </pc:picChg>
      </pc:sldChg>
      <pc:sldChg chg="addSp delSp modSp mod">
        <pc:chgData name="Lee, Amanda" userId="3c6a7366-bfd8-4f28-88d6-847aaea257c5" providerId="ADAL" clId="{AE705E32-80DC-447F-9E54-EDFFA19BDDD9}" dt="2023-09-27T08:45:04.892" v="789" actId="6549"/>
        <pc:sldMkLst>
          <pc:docMk/>
          <pc:sldMk cId="3291582813" sldId="1809"/>
        </pc:sldMkLst>
        <pc:spChg chg="mod">
          <ac:chgData name="Lee, Amanda" userId="3c6a7366-bfd8-4f28-88d6-847aaea257c5" providerId="ADAL" clId="{AE705E32-80DC-447F-9E54-EDFFA19BDDD9}" dt="2023-09-27T08:45:04.892" v="789" actId="6549"/>
          <ac:spMkLst>
            <pc:docMk/>
            <pc:sldMk cId="3291582813" sldId="1809"/>
            <ac:spMk id="2" creationId="{60628350-D3CA-4A02-4751-687B9CEE7590}"/>
          </ac:spMkLst>
        </pc:spChg>
        <pc:picChg chg="add mod">
          <ac:chgData name="Lee, Amanda" userId="3c6a7366-bfd8-4f28-88d6-847aaea257c5" providerId="ADAL" clId="{AE705E32-80DC-447F-9E54-EDFFA19BDDD9}" dt="2023-09-27T08:26:11.056" v="216" actId="1076"/>
          <ac:picMkLst>
            <pc:docMk/>
            <pc:sldMk cId="3291582813" sldId="1809"/>
            <ac:picMk id="3" creationId="{5468EA50-357E-6700-D9C5-E7224E71A73E}"/>
          </ac:picMkLst>
        </pc:picChg>
        <pc:picChg chg="add mod">
          <ac:chgData name="Lee, Amanda" userId="3c6a7366-bfd8-4f28-88d6-847aaea257c5" providerId="ADAL" clId="{AE705E32-80DC-447F-9E54-EDFFA19BDDD9}" dt="2023-09-27T08:44:38.102" v="781" actId="14100"/>
          <ac:picMkLst>
            <pc:docMk/>
            <pc:sldMk cId="3291582813" sldId="1809"/>
            <ac:picMk id="4" creationId="{FA1334B5-0681-D121-2747-8A272009A5E0}"/>
          </ac:picMkLst>
        </pc:picChg>
        <pc:picChg chg="add mod">
          <ac:chgData name="Lee, Amanda" userId="3c6a7366-bfd8-4f28-88d6-847aaea257c5" providerId="ADAL" clId="{AE705E32-80DC-447F-9E54-EDFFA19BDDD9}" dt="2023-09-27T08:44:56.078" v="788" actId="1076"/>
          <ac:picMkLst>
            <pc:docMk/>
            <pc:sldMk cId="3291582813" sldId="1809"/>
            <ac:picMk id="5" creationId="{5426CEA0-D6A4-E698-03B3-2FD2D40AFE93}"/>
          </ac:picMkLst>
        </pc:picChg>
        <pc:picChg chg="del">
          <ac:chgData name="Lee, Amanda" userId="3c6a7366-bfd8-4f28-88d6-847aaea257c5" providerId="ADAL" clId="{AE705E32-80DC-447F-9E54-EDFFA19BDDD9}" dt="2023-09-27T08:26:04.130" v="213" actId="478"/>
          <ac:picMkLst>
            <pc:docMk/>
            <pc:sldMk cId="3291582813" sldId="1809"/>
            <ac:picMk id="3074" creationId="{A02F04AE-6BEC-680D-67FB-E579A6A38562}"/>
          </ac:picMkLst>
        </pc:picChg>
        <pc:picChg chg="del">
          <ac:chgData name="Lee, Amanda" userId="3c6a7366-bfd8-4f28-88d6-847aaea257c5" providerId="ADAL" clId="{AE705E32-80DC-447F-9E54-EDFFA19BDDD9}" dt="2023-09-27T08:27:49.847" v="705" actId="478"/>
          <ac:picMkLst>
            <pc:docMk/>
            <pc:sldMk cId="3291582813" sldId="1809"/>
            <ac:picMk id="3076" creationId="{26DBD96A-EA1B-55FD-3893-4AEC45F15E06}"/>
          </ac:picMkLst>
        </pc:picChg>
        <pc:picChg chg="del">
          <ac:chgData name="Lee, Amanda" userId="3c6a7366-bfd8-4f28-88d6-847aaea257c5" providerId="ADAL" clId="{AE705E32-80DC-447F-9E54-EDFFA19BDDD9}" dt="2023-09-27T08:27:51.309" v="706" actId="478"/>
          <ac:picMkLst>
            <pc:docMk/>
            <pc:sldMk cId="3291582813" sldId="1809"/>
            <ac:picMk id="3078" creationId="{C3A25A17-207F-5E09-55A2-25C6F4FB97B3}"/>
          </ac:picMkLst>
        </pc:picChg>
      </pc:sldChg>
      <pc:sldChg chg="addSp delSp modSp add mod">
        <pc:chgData name="Lee, Amanda" userId="3c6a7366-bfd8-4f28-88d6-847aaea257c5" providerId="ADAL" clId="{AE705E32-80DC-447F-9E54-EDFFA19BDDD9}" dt="2023-09-27T08:47:07.907" v="853" actId="1076"/>
        <pc:sldMkLst>
          <pc:docMk/>
          <pc:sldMk cId="1972936" sldId="1810"/>
        </pc:sldMkLst>
        <pc:spChg chg="mod">
          <ac:chgData name="Lee, Amanda" userId="3c6a7366-bfd8-4f28-88d6-847aaea257c5" providerId="ADAL" clId="{AE705E32-80DC-447F-9E54-EDFFA19BDDD9}" dt="2023-09-27T08:46:32.889" v="847" actId="20577"/>
          <ac:spMkLst>
            <pc:docMk/>
            <pc:sldMk cId="1972936" sldId="1810"/>
            <ac:spMk id="2" creationId="{60628350-D3CA-4A02-4751-687B9CEE7590}"/>
          </ac:spMkLst>
        </pc:spChg>
        <pc:spChg chg="mod">
          <ac:chgData name="Lee, Amanda" userId="3c6a7366-bfd8-4f28-88d6-847aaea257c5" providerId="ADAL" clId="{AE705E32-80DC-447F-9E54-EDFFA19BDDD9}" dt="2023-09-27T08:46:58.640" v="850" actId="14100"/>
          <ac:spMkLst>
            <pc:docMk/>
            <pc:sldMk cId="1972936" sldId="1810"/>
            <ac:spMk id="11" creationId="{84434B27-23A1-ED0D-2DE0-36C257F33A49}"/>
          </ac:spMkLst>
        </pc:spChg>
        <pc:picChg chg="del">
          <ac:chgData name="Lee, Amanda" userId="3c6a7366-bfd8-4f28-88d6-847aaea257c5" providerId="ADAL" clId="{AE705E32-80DC-447F-9E54-EDFFA19BDDD9}" dt="2023-09-27T08:45:16.618" v="792" actId="478"/>
          <ac:picMkLst>
            <pc:docMk/>
            <pc:sldMk cId="1972936" sldId="1810"/>
            <ac:picMk id="3" creationId="{5468EA50-357E-6700-D9C5-E7224E71A73E}"/>
          </ac:picMkLst>
        </pc:picChg>
        <pc:picChg chg="del">
          <ac:chgData name="Lee, Amanda" userId="3c6a7366-bfd8-4f28-88d6-847aaea257c5" providerId="ADAL" clId="{AE705E32-80DC-447F-9E54-EDFFA19BDDD9}" dt="2023-09-27T08:45:17.993" v="793" actId="478"/>
          <ac:picMkLst>
            <pc:docMk/>
            <pc:sldMk cId="1972936" sldId="1810"/>
            <ac:picMk id="4" creationId="{FA1334B5-0681-D121-2747-8A272009A5E0}"/>
          </ac:picMkLst>
        </pc:picChg>
        <pc:picChg chg="del">
          <ac:chgData name="Lee, Amanda" userId="3c6a7366-bfd8-4f28-88d6-847aaea257c5" providerId="ADAL" clId="{AE705E32-80DC-447F-9E54-EDFFA19BDDD9}" dt="2023-09-27T08:45:19.679" v="794" actId="478"/>
          <ac:picMkLst>
            <pc:docMk/>
            <pc:sldMk cId="1972936" sldId="1810"/>
            <ac:picMk id="5" creationId="{5426CEA0-D6A4-E698-03B3-2FD2D40AFE93}"/>
          </ac:picMkLst>
        </pc:picChg>
        <pc:picChg chg="add mod">
          <ac:chgData name="Lee, Amanda" userId="3c6a7366-bfd8-4f28-88d6-847aaea257c5" providerId="ADAL" clId="{AE705E32-80DC-447F-9E54-EDFFA19BDDD9}" dt="2023-09-27T08:46:23.225" v="809" actId="1076"/>
          <ac:picMkLst>
            <pc:docMk/>
            <pc:sldMk cId="1972936" sldId="1810"/>
            <ac:picMk id="4098" creationId="{AA31BECE-E45E-04E8-FD6F-590CF1BC69A1}"/>
          </ac:picMkLst>
        </pc:picChg>
        <pc:picChg chg="add mod">
          <ac:chgData name="Lee, Amanda" userId="3c6a7366-bfd8-4f28-88d6-847aaea257c5" providerId="ADAL" clId="{AE705E32-80DC-447F-9E54-EDFFA19BDDD9}" dt="2023-09-27T08:47:07.907" v="853" actId="1076"/>
          <ac:picMkLst>
            <pc:docMk/>
            <pc:sldMk cId="1972936" sldId="1810"/>
            <ac:picMk id="4100" creationId="{B04C541C-12B6-EF38-FCF5-6240B7127199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81C0B-FC7F-B890-4BCC-3DE718F725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5ECB6C-36B4-36B9-439F-ED4D2E8A72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14494E-F037-60EB-191B-A4E4A0CDFF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5DC709-0127-12B8-7E92-8937BB6AE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AD01FD-3B03-7B2E-25AE-C54A388D7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3209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0FB2D-0EA9-2B10-67B2-B663EFF90F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E004D6-9452-191F-9782-76427601E5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5CE2F4-8931-58E2-4200-5E082F9922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0B70E2-90F0-8FC9-63C4-12FAA7F83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F7F7B7-A14F-DC48-DA39-6C473B45B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9427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30C9B84-7786-6D7E-24D7-32F23B3328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225F8D-4995-7EBB-B377-A28179AAE8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0F71C0-6495-055C-33C0-2709966BA7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3436EC-2AFA-A8AE-5997-F3044397F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E6C404-7F81-2C9B-0400-9ED7BC694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5482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21103F-E789-3809-E08A-CB61E639C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19A6F2-C3E8-EBB8-4920-BCD710A090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3F96CB-C2BE-B93E-214B-02A5FA2893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F37A95-ACDA-FE41-02EE-289F4FBF21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870E7-5359-EF35-BCFB-E0B915FB5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7471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21DAC-B8EC-1FAC-22CC-F5A470EFB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126E96-3ADA-0D48-6295-E837BEB5D3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09B233-922D-D3AE-5010-BC36E5D97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0AED02-DBDA-75B9-7D5A-40B83E15A6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DD7AFE-A5F4-3E58-3104-A49E0CDE4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4717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815A33-12BE-F8D5-2E28-5C1B5E3A1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EC58F-3F20-433E-614F-95E763D8D2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472802-27F8-AEFB-DE47-5DE1E0CE21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047051-BE1D-05B2-9988-23D075BD6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184C67-01F3-6E48-BF34-B3E86512B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317B4B-AE1C-7730-7502-4E9E3837A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116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7D770D-EBEF-8FED-2051-813B1BA3B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D5B125-9D6E-EC68-52AC-A4B268B950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D35276-538D-36D9-8BF6-F219F3064F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E92C613-89A5-DF9A-0381-4D36F2E070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F411A5A-5372-28B7-3B6D-99EB1FB85C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D03622A-0A59-3851-B239-7F4F326B6E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5E86989-5753-B4B4-E35A-5CD7BDB42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F1FE71C-A60C-7AED-A7AC-060DE80E3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0959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9AFFF4-E113-5AE3-50D5-8C78892D10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E68217-93FF-3C2F-2C81-EF6FB487F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B292F8-1E63-FC5A-14D0-6065E33451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562335-25C7-5C47-4521-52E43CD30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212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B4687D-AB03-886B-1AD2-FD95F8695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6626E5-BDDE-FC8F-66D0-E0D926DD0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9DF640-45C9-1DF3-4096-A597EDD8C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73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BFFE2-0BC6-D355-1377-D80562DD3F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CC9FF3-0464-7CA1-A08F-36EBE601C5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ED7CEE-FA1B-612F-13A9-4FBBB40C7C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CF5E15-CE43-FBF4-A407-704C63FD8A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C551CA-54C9-5859-198D-A86B1E7C9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23EA32-6211-1AD9-F007-4886ACC199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8712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441926-D1BD-544E-EFCD-957154EB66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0EB1A5-7F7D-D4A7-F7F9-076BB24653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43D4F5-E653-D3E0-C83C-CE3260EF5F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5EBB38-B851-5154-19BC-B2EDA720B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66A02B-4486-B5C6-1854-BD78F4A4F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342C81-E750-8128-8AE0-413073B04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4216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BDD1C2A-7F5A-2765-B41F-F42A847F64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369834-9552-6CCD-DBF0-C4B8FE38E3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CA6C4A-65C6-AA98-0873-250BADAD4A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4FF8F-D850-4B22-AA1D-70B3953AF9D6}" type="datetimeFigureOut">
              <a:rPr lang="en-GB" smtClean="0"/>
              <a:t>27/09/2023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88CF83-A3D8-6BC9-29A4-BF6859D536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0C772C-9C22-6354-A030-CFEEEFE9C1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062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3000">
              <a:srgbClr val="92D050"/>
            </a:gs>
            <a:gs pos="6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4434B27-23A1-ED0D-2DE0-36C257F33A49}"/>
              </a:ext>
            </a:extLst>
          </p:cNvPr>
          <p:cNvSpPr/>
          <p:nvPr/>
        </p:nvSpPr>
        <p:spPr>
          <a:xfrm>
            <a:off x="220133" y="291313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8AC865E1-2732-0FC7-7B0A-CB5F6A931991}"/>
              </a:ext>
            </a:extLst>
          </p:cNvPr>
          <p:cNvSpPr txBox="1">
            <a:spLocks/>
          </p:cNvSpPr>
          <p:nvPr/>
        </p:nvSpPr>
        <p:spPr>
          <a:xfrm>
            <a:off x="1524000" y="826934"/>
            <a:ext cx="9144000" cy="133581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32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Report from Complex Needs Working Group </a:t>
            </a:r>
            <a:br>
              <a:rPr lang="en-GB" sz="32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32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Learning Disability Partnership Meeting</a:t>
            </a:r>
            <a:endParaRPr lang="en-GB" dirty="0"/>
          </a:p>
        </p:txBody>
      </p:sp>
      <p:pic>
        <p:nvPicPr>
          <p:cNvPr id="4" name="Picture 3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02B8E266-0329-5E55-20FB-4277AAE17D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8544" y="2470111"/>
            <a:ext cx="3186974" cy="3293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613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3000">
              <a:srgbClr val="92D050"/>
            </a:gs>
            <a:gs pos="6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4434B27-23A1-ED0D-2DE0-36C257F33A49}"/>
              </a:ext>
            </a:extLst>
          </p:cNvPr>
          <p:cNvSpPr/>
          <p:nvPr/>
        </p:nvSpPr>
        <p:spPr>
          <a:xfrm>
            <a:off x="220133" y="290062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0628350-D3CA-4A02-4751-687B9CEE7590}"/>
              </a:ext>
            </a:extLst>
          </p:cNvPr>
          <p:cNvSpPr txBox="1"/>
          <p:nvPr/>
        </p:nvSpPr>
        <p:spPr>
          <a:xfrm>
            <a:off x="5005230" y="1364065"/>
            <a:ext cx="625696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42424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 have met once since the last Partnership meeting</a:t>
            </a:r>
          </a:p>
          <a:p>
            <a:endParaRPr lang="en-GB" dirty="0">
              <a:solidFill>
                <a:srgbClr val="424242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en-GB" dirty="0">
                <a:solidFill>
                  <a:srgbClr val="42424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25 July </a:t>
            </a:r>
            <a:r>
              <a:rPr lang="en-GB" sz="1800" dirty="0">
                <a:solidFill>
                  <a:srgbClr val="42424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2023 </a:t>
            </a:r>
          </a:p>
          <a:p>
            <a:endParaRPr lang="en-GB" dirty="0">
              <a:solidFill>
                <a:srgbClr val="424242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GB" sz="1800" dirty="0">
              <a:solidFill>
                <a:srgbClr val="424242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GB" sz="1800" dirty="0">
              <a:solidFill>
                <a:srgbClr val="424242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GB" dirty="0">
              <a:solidFill>
                <a:srgbClr val="424242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en-GB" sz="1800" dirty="0">
                <a:solidFill>
                  <a:srgbClr val="42424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meeting in July was attended by:</a:t>
            </a:r>
          </a:p>
          <a:p>
            <a:endParaRPr lang="en-GB" sz="1800" dirty="0">
              <a:solidFill>
                <a:srgbClr val="424242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42424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6 Family Advocates,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42424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2 people from Adult Services</a:t>
            </a:r>
            <a:endParaRPr lang="en-GB" dirty="0">
              <a:solidFill>
                <a:srgbClr val="424242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42424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2 Service Providers</a:t>
            </a:r>
            <a:endParaRPr lang="en-GB" sz="1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  <p:pic>
        <p:nvPicPr>
          <p:cNvPr id="1026" name="Picture 2" descr="CQC Group Meet 6">
            <a:extLst>
              <a:ext uri="{FF2B5EF4-FFF2-40B4-BE49-F238E27FC236}">
                <a16:creationId xmlns:a16="http://schemas.microsoft.com/office/drawing/2014/main" id="{94B5C729-3586-AB9A-E89C-4FC3491F96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4254" y="3129681"/>
            <a:ext cx="2634037" cy="263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Date Jul 25">
            <a:extLst>
              <a:ext uri="{FF2B5EF4-FFF2-40B4-BE49-F238E27FC236}">
                <a16:creationId xmlns:a16="http://schemas.microsoft.com/office/drawing/2014/main" id="{85C38DE8-4FDA-8C9B-162E-90A7F5D9FB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464" y="1094282"/>
            <a:ext cx="1467588" cy="1467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87336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3000">
              <a:srgbClr val="92D050"/>
            </a:gs>
            <a:gs pos="6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4434B27-23A1-ED0D-2DE0-36C257F33A49}"/>
              </a:ext>
            </a:extLst>
          </p:cNvPr>
          <p:cNvSpPr/>
          <p:nvPr/>
        </p:nvSpPr>
        <p:spPr>
          <a:xfrm>
            <a:off x="220133" y="290062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0628350-D3CA-4A02-4751-687B9CEE7590}"/>
              </a:ext>
            </a:extLst>
          </p:cNvPr>
          <p:cNvSpPr txBox="1"/>
          <p:nvPr/>
        </p:nvSpPr>
        <p:spPr>
          <a:xfrm>
            <a:off x="4230745" y="782794"/>
            <a:ext cx="6256962" cy="4408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Aft>
                <a:spcPts val="1125"/>
              </a:spcAft>
              <a:buFont typeface="Wingdings" panose="05000000000000000000" pitchFamily="2" charset="2"/>
              <a:buChar char="§"/>
            </a:pPr>
            <a:endParaRPr lang="en-GB" dirty="0">
              <a:solidFill>
                <a:srgbClr val="424242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lvl="0" indent="-285750">
              <a:spcAft>
                <a:spcPts val="1125"/>
              </a:spcAft>
              <a:buFont typeface="Wingdings" panose="05000000000000000000" pitchFamily="2" charset="2"/>
              <a:buChar char="§"/>
            </a:pPr>
            <a:r>
              <a:rPr lang="en-GB" dirty="0">
                <a:solidFill>
                  <a:srgbClr val="42424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Long waiting time for DOLs was discussed</a:t>
            </a:r>
          </a:p>
          <a:p>
            <a:pPr marL="285750" lvl="0" indent="-285750">
              <a:spcAft>
                <a:spcPts val="1125"/>
              </a:spcAft>
              <a:buFont typeface="Wingdings" panose="05000000000000000000" pitchFamily="2" charset="2"/>
              <a:buChar char="§"/>
            </a:pPr>
            <a:endParaRPr lang="en-GB" dirty="0">
              <a:solidFill>
                <a:srgbClr val="424242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1125"/>
              </a:spcAft>
              <a:buFont typeface="Wingdings" panose="05000000000000000000" pitchFamily="2" charset="2"/>
              <a:buChar char="§"/>
            </a:pPr>
            <a:endParaRPr lang="en-GB" dirty="0">
              <a:solidFill>
                <a:srgbClr val="424242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lvl="0" indent="-285750">
              <a:spcAft>
                <a:spcPts val="1125"/>
              </a:spcAft>
              <a:buFont typeface="Wingdings" panose="05000000000000000000" pitchFamily="2" charset="2"/>
              <a:buChar char="§"/>
            </a:pPr>
            <a:endParaRPr lang="en-GB" dirty="0">
              <a:solidFill>
                <a:srgbClr val="424242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1125"/>
              </a:spcAft>
              <a:buFont typeface="Wingdings" panose="05000000000000000000" pitchFamily="2" charset="2"/>
              <a:buChar char="§"/>
            </a:pPr>
            <a:r>
              <a:rPr lang="en-GB" dirty="0">
                <a:solidFill>
                  <a:srgbClr val="42424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Talked about using technology and Complex Needs</a:t>
            </a:r>
            <a:endParaRPr lang="en-GB" dirty="0">
              <a:solidFill>
                <a:srgbClr val="424242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1125"/>
              </a:spcAft>
              <a:buFont typeface="Wingdings" panose="05000000000000000000" pitchFamily="2" charset="2"/>
              <a:buChar char="§"/>
            </a:pPr>
            <a:endParaRPr lang="en-GB" dirty="0">
              <a:solidFill>
                <a:srgbClr val="424242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lvl="0" indent="-285750">
              <a:spcAft>
                <a:spcPts val="1125"/>
              </a:spcAft>
              <a:buFont typeface="Wingdings" panose="05000000000000000000" pitchFamily="2" charset="2"/>
              <a:buChar char="§"/>
            </a:pPr>
            <a:endParaRPr lang="en-GB" dirty="0">
              <a:solidFill>
                <a:srgbClr val="424242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lvl="0" indent="-285750">
              <a:spcAft>
                <a:spcPts val="1125"/>
              </a:spcAft>
              <a:buFont typeface="Wingdings" panose="05000000000000000000" pitchFamily="2" charset="2"/>
              <a:buChar char="§"/>
            </a:pPr>
            <a:endParaRPr lang="en-GB" dirty="0">
              <a:solidFill>
                <a:srgbClr val="424242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1125"/>
              </a:spcAft>
              <a:buFont typeface="Wingdings" panose="05000000000000000000" pitchFamily="2" charset="2"/>
              <a:buChar char="§"/>
            </a:pPr>
            <a:r>
              <a:rPr lang="en-GB" sz="1800" dirty="0">
                <a:solidFill>
                  <a:srgbClr val="42424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 talked about the cost of technology and ideas for funding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 descr="Wait for ever">
            <a:extLst>
              <a:ext uri="{FF2B5EF4-FFF2-40B4-BE49-F238E27FC236}">
                <a16:creationId xmlns:a16="http://schemas.microsoft.com/office/drawing/2014/main" id="{771C4F70-CFEC-AC38-970D-88FB00E961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114" y="906816"/>
            <a:ext cx="1232471" cy="1232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Echo Devices">
            <a:extLst>
              <a:ext uri="{FF2B5EF4-FFF2-40B4-BE49-F238E27FC236}">
                <a16:creationId xmlns:a16="http://schemas.microsoft.com/office/drawing/2014/main" id="{A3B90E8A-B29C-7FCC-C540-AD56A4E89B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8443" y="2599005"/>
            <a:ext cx="1355761" cy="1355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Assessment Financial">
            <a:extLst>
              <a:ext uri="{FF2B5EF4-FFF2-40B4-BE49-F238E27FC236}">
                <a16:creationId xmlns:a16="http://schemas.microsoft.com/office/drawing/2014/main" id="{4EBF20A7-53C4-5509-BA28-58F9E135C4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5499" y="4422490"/>
            <a:ext cx="1277848" cy="1277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1407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3000">
              <a:srgbClr val="92D050"/>
            </a:gs>
            <a:gs pos="6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4434B27-23A1-ED0D-2DE0-36C257F33A49}"/>
              </a:ext>
            </a:extLst>
          </p:cNvPr>
          <p:cNvSpPr/>
          <p:nvPr/>
        </p:nvSpPr>
        <p:spPr>
          <a:xfrm>
            <a:off x="220133" y="239262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0628350-D3CA-4A02-4751-687B9CEE7590}"/>
              </a:ext>
            </a:extLst>
          </p:cNvPr>
          <p:cNvSpPr txBox="1"/>
          <p:nvPr/>
        </p:nvSpPr>
        <p:spPr>
          <a:xfrm>
            <a:off x="4278207" y="340862"/>
            <a:ext cx="6256962" cy="5868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sz="1800" dirty="0">
              <a:solidFill>
                <a:srgbClr val="424242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dirty="0">
              <a:solidFill>
                <a:srgbClr val="424242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1125"/>
              </a:spcAft>
              <a:buFont typeface="Symbol" panose="05050102010706020507" pitchFamily="18" charset="2"/>
              <a:buChar char=""/>
            </a:pPr>
            <a:r>
              <a:rPr lang="en-GB" dirty="0">
                <a:solidFill>
                  <a:srgbClr val="42424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Talked about having an event for people to try and learn about equipment in Hampshire </a:t>
            </a:r>
          </a:p>
          <a:p>
            <a:pPr marL="342900" lvl="0" indent="-342900"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dirty="0">
              <a:solidFill>
                <a:srgbClr val="4242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dirty="0">
              <a:solidFill>
                <a:srgbClr val="4242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dirty="0">
              <a:solidFill>
                <a:srgbClr val="4242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1125"/>
              </a:spcAft>
              <a:buFont typeface="Symbol" panose="05050102010706020507" pitchFamily="18" charset="2"/>
              <a:buChar char=""/>
            </a:pPr>
            <a:r>
              <a:rPr lang="en-GB" dirty="0">
                <a:solidFill>
                  <a:srgbClr val="4242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Budget impact on 18-65 year old service users </a:t>
            </a:r>
          </a:p>
          <a:p>
            <a:pPr marL="342900" lvl="0" indent="-342900"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dirty="0">
              <a:solidFill>
                <a:srgbClr val="4242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dirty="0">
              <a:solidFill>
                <a:srgbClr val="4242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dirty="0">
              <a:solidFill>
                <a:srgbClr val="4242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dirty="0">
              <a:solidFill>
                <a:srgbClr val="4242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1125"/>
              </a:spcAft>
              <a:buFont typeface="Symbol" panose="05050102010706020507" pitchFamily="18" charset="2"/>
              <a:buChar char=""/>
            </a:pPr>
            <a:r>
              <a:rPr lang="en-GB" dirty="0">
                <a:solidFill>
                  <a:srgbClr val="4242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can we raise awareness of Complex Needs through this group</a:t>
            </a:r>
          </a:p>
          <a:p>
            <a:pPr marL="342900" lvl="0" indent="-342900"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dirty="0">
              <a:solidFill>
                <a:srgbClr val="4242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Poster">
            <a:extLst>
              <a:ext uri="{FF2B5EF4-FFF2-40B4-BE49-F238E27FC236}">
                <a16:creationId xmlns:a16="http://schemas.microsoft.com/office/drawing/2014/main" id="{5468EA50-357E-6700-D9C5-E7224E71A7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7020" y="829204"/>
            <a:ext cx="1384300" cy="138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A1334B5-0681-D121-2747-8A272009A5E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831" y="2628609"/>
            <a:ext cx="1184678" cy="1678138"/>
          </a:xfrm>
          <a:prstGeom prst="rect">
            <a:avLst/>
          </a:prstGeom>
          <a:noFill/>
        </p:spPr>
      </p:pic>
      <p:pic>
        <p:nvPicPr>
          <p:cNvPr id="5" name="Picture 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5426CEA0-D6A4-E698-03B3-2FD2D40AFE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61362" y="4493624"/>
            <a:ext cx="1777174" cy="1836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5828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3000">
              <a:srgbClr val="92D050"/>
            </a:gs>
            <a:gs pos="6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4434B27-23A1-ED0D-2DE0-36C257F33A49}"/>
              </a:ext>
            </a:extLst>
          </p:cNvPr>
          <p:cNvSpPr/>
          <p:nvPr/>
        </p:nvSpPr>
        <p:spPr>
          <a:xfrm>
            <a:off x="220133" y="239262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0628350-D3CA-4A02-4751-687B9CEE7590}"/>
              </a:ext>
            </a:extLst>
          </p:cNvPr>
          <p:cNvSpPr txBox="1"/>
          <p:nvPr/>
        </p:nvSpPr>
        <p:spPr>
          <a:xfrm>
            <a:off x="4278207" y="340862"/>
            <a:ext cx="6256962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sz="1800" dirty="0">
              <a:solidFill>
                <a:srgbClr val="424242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dirty="0">
              <a:solidFill>
                <a:srgbClr val="424242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sz="1800" dirty="0">
              <a:solidFill>
                <a:srgbClr val="424242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dirty="0">
              <a:solidFill>
                <a:srgbClr val="4242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1125"/>
              </a:spcAft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How to get timely responses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dirty="0">
              <a:solidFill>
                <a:srgbClr val="4242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dirty="0">
              <a:solidFill>
                <a:srgbClr val="4242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dirty="0">
              <a:solidFill>
                <a:srgbClr val="4242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dirty="0">
              <a:solidFill>
                <a:srgbClr val="4242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1125"/>
              </a:spcAft>
              <a:buFont typeface="Symbol" panose="05050102010706020507" pitchFamily="18" charset="2"/>
              <a:buChar char=""/>
            </a:pPr>
            <a:r>
              <a:rPr lang="en-GB" dirty="0">
                <a:solidFill>
                  <a:srgbClr val="4242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Chair going forwards</a:t>
            </a:r>
          </a:p>
          <a:p>
            <a:pPr marL="342900" lvl="0" indent="-342900"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dirty="0">
              <a:solidFill>
                <a:srgbClr val="4242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dirty="0">
              <a:solidFill>
                <a:srgbClr val="4242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spcAft>
                <a:spcPts val="1125"/>
              </a:spcAft>
            </a:pPr>
            <a:endParaRPr lang="en-GB" dirty="0">
              <a:solidFill>
                <a:srgbClr val="4242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 descr="Waiting months">
            <a:extLst>
              <a:ext uri="{FF2B5EF4-FFF2-40B4-BE49-F238E27FC236}">
                <a16:creationId xmlns:a16="http://schemas.microsoft.com/office/drawing/2014/main" id="{AA31BECE-E45E-04E8-FD6F-590CF1BC69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3333" y="1287780"/>
            <a:ext cx="1305791" cy="1305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hairperson">
            <a:extLst>
              <a:ext uri="{FF2B5EF4-FFF2-40B4-BE49-F238E27FC236}">
                <a16:creationId xmlns:a16="http://schemas.microsoft.com/office/drawing/2014/main" id="{B04C541C-12B6-EF38-FCF5-6240B71271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4526" y="3429000"/>
            <a:ext cx="1372293" cy="1372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29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114</Words>
  <Application>Microsoft Office PowerPoint</Application>
  <PresentationFormat>Widescreen</PresentationFormat>
  <Paragraphs>46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Symbol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Lee, Amanda</dc:creator>
  <cp:lastModifiedBy>Lee, Amanda</cp:lastModifiedBy>
  <cp:revision>2</cp:revision>
  <dcterms:created xsi:type="dcterms:W3CDTF">2023-03-01T10:05:57Z</dcterms:created>
  <dcterms:modified xsi:type="dcterms:W3CDTF">2023-09-27T08:47:12Z</dcterms:modified>
</cp:coreProperties>
</file>