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8"/>
  </p:notesMasterIdLst>
  <p:sldIdLst>
    <p:sldId id="1805" r:id="rId2"/>
    <p:sldId id="1812" r:id="rId3"/>
    <p:sldId id="1804" r:id="rId4"/>
    <p:sldId id="1820" r:id="rId5"/>
    <p:sldId id="1821" r:id="rId6"/>
    <p:sldId id="181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FAD"/>
    <a:srgbClr val="31C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90" autoAdjust="0"/>
  </p:normalViewPr>
  <p:slideViewPr>
    <p:cSldViewPr snapToGrid="0">
      <p:cViewPr varScale="1">
        <p:scale>
          <a:sx n="65" d="100"/>
          <a:sy n="65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www.facebook.com/groups/768513741089733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.png"/><Relationship Id="rId7" Type="http://schemas.openxmlformats.org/officeDocument/2006/relationships/image" Target="../media/image40.png"/><Relationship Id="rId12" Type="http://schemas.openxmlformats.org/officeDocument/2006/relationships/image" Target="../media/image7.jp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0.png"/><Relationship Id="rId10" Type="http://schemas.openxmlformats.org/officeDocument/2006/relationships/customXml" Target="../ink/ink4.xml"/><Relationship Id="rId9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3053316" y="765441"/>
            <a:ext cx="8209981" cy="16479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b="1" dirty="0">
                <a:solidFill>
                  <a:srgbClr val="115FAD"/>
                </a:solidFill>
              </a:rPr>
              <a:t>Hampshire</a:t>
            </a:r>
            <a:r>
              <a:rPr lang="en-GB" sz="7200" b="1" dirty="0"/>
              <a:t> </a:t>
            </a:r>
            <a:r>
              <a:rPr lang="en-GB" sz="7200" b="1" dirty="0">
                <a:solidFill>
                  <a:srgbClr val="115FAD"/>
                </a:solidFill>
              </a:rPr>
              <a:t>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85" r="18375" b="27524"/>
          <a:stretch/>
        </p:blipFill>
        <p:spPr>
          <a:xfrm>
            <a:off x="928703" y="681359"/>
            <a:ext cx="2270235" cy="22965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1923394" y="424487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65146" y="276561"/>
            <a:ext cx="11806721" cy="6291376"/>
          </a:xfrm>
          <a:prstGeom prst="rect">
            <a:avLst/>
          </a:prstGeom>
          <a:solidFill>
            <a:schemeClr val="bg1"/>
          </a:solidFill>
          <a:ln w="57150">
            <a:solidFill>
              <a:srgbClr val="115F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Facebook Icon PNG Logo, Facebook Transparent Background - Free Transparent  PNG Logos">
            <a:extLst>
              <a:ext uri="{FF2B5EF4-FFF2-40B4-BE49-F238E27FC236}">
                <a16:creationId xmlns:a16="http://schemas.microsoft.com/office/drawing/2014/main" id="{23657F8E-2BA2-FF20-3D37-7338112A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20" y="631853"/>
            <a:ext cx="2583192" cy="258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C6323D-10BC-35F4-7F19-E5A70BFA1097}"/>
              </a:ext>
            </a:extLst>
          </p:cNvPr>
          <p:cNvSpPr txBox="1"/>
          <p:nvPr/>
        </p:nvSpPr>
        <p:spPr>
          <a:xfrm>
            <a:off x="3307965" y="598944"/>
            <a:ext cx="823439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115FAD"/>
                </a:solidFill>
              </a:rPr>
              <a:t>HLDP Carer’s Facebook Group</a:t>
            </a:r>
          </a:p>
          <a:p>
            <a:endParaRPr lang="en-GB" sz="1600" b="1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98 Carers currently in the group</a:t>
            </a: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Still trying to find more to join &amp; happy to share our link… </a:t>
            </a:r>
            <a:r>
              <a:rPr lang="en-GB" sz="2400" dirty="0">
                <a:solidFill>
                  <a:srgbClr val="115FAD"/>
                </a:solidFill>
                <a:hlinkClick r:id="rId3"/>
              </a:rPr>
              <a:t>https://www.facebook.com/groups/768513741089733</a:t>
            </a:r>
            <a:endParaRPr lang="en-GB" sz="24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</a:rPr>
              <a:t>Posts about a variety of issues affecting carers…..</a:t>
            </a:r>
          </a:p>
        </p:txBody>
      </p:sp>
      <p:pic>
        <p:nvPicPr>
          <p:cNvPr id="4" name="Picture 3" descr="An image of a hand on a wheelchair wheel">
            <a:extLst>
              <a:ext uri="{FF2B5EF4-FFF2-40B4-BE49-F238E27FC236}">
                <a16:creationId xmlns:a16="http://schemas.microsoft.com/office/drawing/2014/main" id="{4BFD95C7-D207-3E67-D4E4-1F64337522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4"/>
          <a:stretch/>
        </p:blipFill>
        <p:spPr bwMode="auto">
          <a:xfrm rot="20951382">
            <a:off x="7425161" y="3412582"/>
            <a:ext cx="3922764" cy="249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1030" name="Picture 6" descr="May be a doodle of 8 people and text that says &quot;V the most of Making your money DA 50R&quot;">
            <a:extLst>
              <a:ext uri="{FF2B5EF4-FFF2-40B4-BE49-F238E27FC236}">
                <a16:creationId xmlns:a16="http://schemas.microsoft.com/office/drawing/2014/main" id="{A6CF8C1B-A48C-DEF4-6E2C-B5F8C0F0A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0895">
            <a:off x="429906" y="3883500"/>
            <a:ext cx="4157149" cy="198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May be a graphic of text that says &quot;感 Department of Health &amp; Social Care COVID AUTUMN BOOSTERS EVERYTHING YOU NEED TO KNOW&quot;">
            <a:extLst>
              <a:ext uri="{FF2B5EF4-FFF2-40B4-BE49-F238E27FC236}">
                <a16:creationId xmlns:a16="http://schemas.microsoft.com/office/drawing/2014/main" id="{16658304-0A51-9235-0578-63561114C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0893">
            <a:off x="2980435" y="4290723"/>
            <a:ext cx="3961835" cy="207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ay be an image of text that says &quot;Independent Living Conference ILC Celebrating 40 years of Independent Living in Hampshire&quot;">
            <a:extLst>
              <a:ext uri="{FF2B5EF4-FFF2-40B4-BE49-F238E27FC236}">
                <a16:creationId xmlns:a16="http://schemas.microsoft.com/office/drawing/2014/main" id="{FB173291-D64F-3462-E8C9-A8EC484EB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0552">
            <a:off x="5525814" y="3785448"/>
            <a:ext cx="3837654" cy="203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31002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DCA353F-7D6F-70F6-2CE1-03F88F0F583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t="13591" b="2714"/>
          <a:stretch/>
        </p:blipFill>
        <p:spPr>
          <a:xfrm rot="21324080">
            <a:off x="6928514" y="583072"/>
            <a:ext cx="4629979" cy="47281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560116" y="756138"/>
            <a:ext cx="11284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3200" b="1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Meetings have discussed:</a:t>
            </a:r>
            <a:endParaRPr lang="en-GB" sz="3200" b="1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0481C-2325-B26C-5F3B-7262F1AF5B48}"/>
              </a:ext>
            </a:extLst>
          </p:cNvPr>
          <p:cNvSpPr txBox="1"/>
          <p:nvPr/>
        </p:nvSpPr>
        <p:spPr>
          <a:xfrm>
            <a:off x="1122228" y="1608734"/>
            <a:ext cx="586220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Inconsistency with Disabled Facilities Grants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Trauma Informed Care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Finance &amp; Direct Payments</a:t>
            </a:r>
          </a:p>
          <a:p>
            <a:pPr lvl="0"/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Carers assessments </a:t>
            </a: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Respite</a:t>
            </a:r>
          </a:p>
          <a:p>
            <a:pPr lvl="0"/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GP Access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Carers Strategy</a:t>
            </a:r>
          </a:p>
          <a:p>
            <a:pPr lvl="0"/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https://www.sunoutreach.org/wp-content/uploads/2020/09/Hampshire-Careers-partnership.jpg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538386-2638-B96F-0B95-7C5DC30F3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 descr="A sign with arrows and text&#10;&#10;Description automatically generated with medium confidence">
            <a:extLst>
              <a:ext uri="{FF2B5EF4-FFF2-40B4-BE49-F238E27FC236}">
                <a16:creationId xmlns:a16="http://schemas.microsoft.com/office/drawing/2014/main" id="{7BCD44F2-DCC4-6DEC-F92B-621B97F48D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3121">
            <a:off x="848925" y="758118"/>
            <a:ext cx="3773616" cy="5341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975350-3E7B-4142-A49F-70A63988EB8C}"/>
              </a:ext>
            </a:extLst>
          </p:cNvPr>
          <p:cNvSpPr txBox="1"/>
          <p:nvPr/>
        </p:nvSpPr>
        <p:spPr>
          <a:xfrm>
            <a:off x="5050184" y="829880"/>
            <a:ext cx="67124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3200" b="1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Joint Strategy Review &amp; Update</a:t>
            </a:r>
            <a:endParaRPr lang="en-GB" sz="3200" b="1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BFBE76-6A98-1BFB-35CC-078A405758A8}"/>
              </a:ext>
            </a:extLst>
          </p:cNvPr>
          <p:cNvSpPr txBox="1"/>
          <p:nvPr/>
        </p:nvSpPr>
        <p:spPr>
          <a:xfrm>
            <a:off x="5487337" y="1796586"/>
            <a:ext cx="586220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Current strategy up to 2023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Updating to cover next 5 years (2023 – 2028)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Streamlined layout</a:t>
            </a:r>
          </a:p>
          <a:p>
            <a:pPr lvl="0"/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Review high level actions – where did we want to be in 2023 and did we get there?</a:t>
            </a:r>
            <a:endParaRPr lang="en-GB" sz="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r>
              <a:rPr lang="en-GB" sz="2800" dirty="0">
                <a:solidFill>
                  <a:srgbClr val="115FAD"/>
                </a:solidFill>
                <a:cs typeface="Arial" panose="020B0604020202020204" pitchFamily="34" charset="0"/>
              </a:rPr>
              <a:t>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201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https://www.sunoutreach.org/wp-content/uploads/2020/09/Hampshire-Careers-partnership.jpg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538386-2638-B96F-0B95-7C5DC30F3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14">
            <a:extLst>
              <a:ext uri="{FF2B5EF4-FFF2-40B4-BE49-F238E27FC236}">
                <a16:creationId xmlns:a16="http://schemas.microsoft.com/office/drawing/2014/main" id="{DF4B9974-9CF5-9A99-F620-AFFF7FDA14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76" y="1483191"/>
            <a:ext cx="2300747" cy="230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22749ED-B0B4-E8F2-06C5-1BB75DAFAB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8713" y="1679291"/>
            <a:ext cx="2300747" cy="224051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E365C03-8848-7F32-0E3E-61E14E0D1620}"/>
              </a:ext>
            </a:extLst>
          </p:cNvPr>
          <p:cNvSpPr txBox="1"/>
          <p:nvPr/>
        </p:nvSpPr>
        <p:spPr>
          <a:xfrm>
            <a:off x="560116" y="756138"/>
            <a:ext cx="11284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3200" b="1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&amp; Complex Needs Working Groups</a:t>
            </a:r>
            <a:endParaRPr lang="en-GB" sz="3200" b="1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1D3550-F938-1256-C3D3-2A3E7ECAF5ED}"/>
              </a:ext>
            </a:extLst>
          </p:cNvPr>
          <p:cNvSpPr txBox="1"/>
          <p:nvPr/>
        </p:nvSpPr>
        <p:spPr>
          <a:xfrm>
            <a:off x="7638713" y="3919808"/>
            <a:ext cx="249780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GB" sz="2800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Carers </a:t>
            </a:r>
          </a:p>
          <a:p>
            <a:pPr lvl="0" algn="ctr"/>
            <a:r>
              <a:rPr lang="en-GB" sz="2800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Working Group</a:t>
            </a:r>
            <a:endParaRPr lang="en-GB" sz="2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 algn="ctr"/>
            <a:endParaRPr lang="en-GB" sz="8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55AE321-C27B-6EE4-9EA4-166881F41EF6}"/>
              </a:ext>
            </a:extLst>
          </p:cNvPr>
          <p:cNvSpPr txBox="1"/>
          <p:nvPr/>
        </p:nvSpPr>
        <p:spPr>
          <a:xfrm>
            <a:off x="1858612" y="3783938"/>
            <a:ext cx="269467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GB" sz="2800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Complex Needs Working Group</a:t>
            </a:r>
            <a:endParaRPr lang="en-GB" sz="28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 algn="ctr"/>
            <a:endParaRPr lang="en-GB" sz="800" dirty="0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CABFD17D-CADD-34BD-5413-B08AC2D2AC2F}"/>
              </a:ext>
            </a:extLst>
          </p:cNvPr>
          <p:cNvSpPr/>
          <p:nvPr/>
        </p:nvSpPr>
        <p:spPr>
          <a:xfrm>
            <a:off x="4930559" y="2235846"/>
            <a:ext cx="2050025" cy="7954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D5166A-A4FF-034F-7D10-607D9962B269}"/>
              </a:ext>
            </a:extLst>
          </p:cNvPr>
          <p:cNvSpPr txBox="1"/>
          <p:nvPr/>
        </p:nvSpPr>
        <p:spPr>
          <a:xfrm>
            <a:off x="928238" y="5206218"/>
            <a:ext cx="93278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115FA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Suggestion from carers in the complex needs working group that it should merge with carers working group due to amount of duplication</a:t>
            </a:r>
            <a:endParaRPr lang="en-GB" sz="2400" dirty="0">
              <a:solidFill>
                <a:srgbClr val="115FAD"/>
              </a:solidFill>
              <a:cs typeface="Arial" panose="020B0604020202020204" pitchFamily="34" charset="0"/>
            </a:endParaRPr>
          </a:p>
          <a:p>
            <a:pPr lvl="0" algn="ctr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291224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Budget statement had been made the day we met and Stuart was able to give a summary of the possible potential  impact on AHC services, given that there was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E09C98E-3DA0-8F47-9D16-F822E6F487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93" t="18626" r="8300" b="18825"/>
          <a:stretch/>
        </p:blipFill>
        <p:spPr>
          <a:xfrm>
            <a:off x="2151063" y="386718"/>
            <a:ext cx="7889873" cy="608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7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1491</TotalTime>
  <Words>219</Words>
  <Application>Microsoft Office PowerPoint</Application>
  <PresentationFormat>Widescreen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Dave Humphries</cp:lastModifiedBy>
  <cp:revision>18</cp:revision>
  <dcterms:created xsi:type="dcterms:W3CDTF">2022-03-23T07:55:21Z</dcterms:created>
  <dcterms:modified xsi:type="dcterms:W3CDTF">2023-09-27T08:59:51Z</dcterms:modified>
</cp:coreProperties>
</file>