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1806" r:id="rId5"/>
    <p:sldId id="1807" r:id="rId6"/>
    <p:sldId id="1808" r:id="rId7"/>
    <p:sldId id="1809" r:id="rId8"/>
    <p:sldId id="1810" r:id="rId9"/>
    <p:sldId id="18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31CC49-A58A-4B73-9494-BA8138A01497}" v="18" dt="2025-03-25T12:19:30.9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441885" y="601880"/>
            <a:ext cx="6256962" cy="5654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had </a:t>
            </a:r>
            <a:r>
              <a:rPr lang="en-GB" sz="2400" b="1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meeting since December</a:t>
            </a:r>
            <a:r>
              <a:rPr lang="en-GB" sz="24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2024</a:t>
            </a:r>
            <a:endParaRPr lang="en-GB" sz="24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meeting in </a:t>
            </a:r>
            <a:r>
              <a:rPr lang="en-GB" sz="24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February</a:t>
            </a:r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was attended by:</a:t>
            </a:r>
          </a:p>
          <a:p>
            <a:endParaRPr lang="en-GB" sz="24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GB" sz="24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family advocates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person from Adult Services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people from Health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service provider</a:t>
            </a:r>
            <a:endParaRPr lang="en-GB" sz="2400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86" y="860277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6B6EB3-4E12-C98D-6CC1-3E6DC05C9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871" y="3771939"/>
            <a:ext cx="2168066" cy="212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66519" y="507434"/>
            <a:ext cx="695191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 this meeting we talked about three main topics: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Respite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Where to find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Access to activities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33520A-2C84-9C51-0D21-288FA4D2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477" y="3173011"/>
            <a:ext cx="1361698" cy="1515304"/>
          </a:xfrm>
          <a:prstGeom prst="rect">
            <a:avLst/>
          </a:prstGeom>
        </p:spPr>
      </p:pic>
      <p:pic>
        <p:nvPicPr>
          <p:cNvPr id="4" name="Picture 3" descr="A person and person with a dog&#10;&#10;Description automatically generated">
            <a:extLst>
              <a:ext uri="{FF2B5EF4-FFF2-40B4-BE49-F238E27FC236}">
                <a16:creationId xmlns:a16="http://schemas.microsoft.com/office/drawing/2014/main" id="{3EFDE570-D8B7-6C26-0AA3-F91A0EAB76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737" y="4739566"/>
            <a:ext cx="1677178" cy="1677178"/>
          </a:xfrm>
          <a:prstGeom prst="rect">
            <a:avLst/>
          </a:prstGeom>
        </p:spPr>
      </p:pic>
      <p:pic>
        <p:nvPicPr>
          <p:cNvPr id="8" name="Picture 7" descr="A person holding a suitcase in front of a house&#10;&#10;Description automatically generated">
            <a:extLst>
              <a:ext uri="{FF2B5EF4-FFF2-40B4-BE49-F238E27FC236}">
                <a16:creationId xmlns:a16="http://schemas.microsoft.com/office/drawing/2014/main" id="{7F0F6BBD-083C-0795-F3AB-FE75D9CFC0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62" y="1226125"/>
            <a:ext cx="1454729" cy="145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246881" y="391977"/>
            <a:ext cx="817557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Respite</a:t>
            </a:r>
          </a:p>
          <a:p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Mandy Grahamsley told us about the respite in Hampshire.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There are several buildings-based services and also Shared Lives, which is based in a family home.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Some of the buildings-based services have special facilities and staff training so that people with complex needs can be supported. 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There are no plans to change what is offered.</a:t>
            </a: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pic>
        <p:nvPicPr>
          <p:cNvPr id="13" name="Picture 6" descr="toilet-cover">
            <a:extLst>
              <a:ext uri="{FF2B5EF4-FFF2-40B4-BE49-F238E27FC236}">
                <a16:creationId xmlns:a16="http://schemas.microsoft.com/office/drawing/2014/main" id="{264268F6-85CE-E710-3140-24DC65F70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25" y="4060458"/>
            <a:ext cx="1894066" cy="126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erson sitting on a bed with a suitcase&#10;&#10;Description automatically generated">
            <a:extLst>
              <a:ext uri="{FF2B5EF4-FFF2-40B4-BE49-F238E27FC236}">
                <a16:creationId xmlns:a16="http://schemas.microsoft.com/office/drawing/2014/main" id="{7754D77D-2232-D100-9034-AFC3BD720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40" y="2304660"/>
            <a:ext cx="1371601" cy="13716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6DF7FF-497E-EE1C-6663-3B90904A6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40" y="1048757"/>
            <a:ext cx="2361837" cy="737179"/>
          </a:xfrm>
          <a:prstGeom prst="rect">
            <a:avLst/>
          </a:prstGeom>
        </p:spPr>
      </p:pic>
      <p:pic>
        <p:nvPicPr>
          <p:cNvPr id="16" name="Picture 15" descr="A silver scale with a black background&#10;&#10;Description automatically generated">
            <a:extLst>
              <a:ext uri="{FF2B5EF4-FFF2-40B4-BE49-F238E27FC236}">
                <a16:creationId xmlns:a16="http://schemas.microsoft.com/office/drawing/2014/main" id="{DA02F87D-F77C-7F80-D26B-4F03EEF8B0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42696" y="5485491"/>
            <a:ext cx="961965" cy="96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990290" y="716570"/>
            <a:ext cx="6738192" cy="736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6CD87-A077-7935-611D-44C0E590D37A}"/>
              </a:ext>
            </a:extLst>
          </p:cNvPr>
          <p:cNvSpPr txBox="1"/>
          <p:nvPr/>
        </p:nvSpPr>
        <p:spPr>
          <a:xfrm>
            <a:off x="3005325" y="562044"/>
            <a:ext cx="843400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Where to find staff</a:t>
            </a:r>
          </a:p>
          <a:p>
            <a:endParaRPr lang="en-GB" sz="2400" b="1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It is still difficult to find good staff. 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Families have tried websites like Indeed and agencies.  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One carer reported that she uses a company who manage the staff and care package for her daughter.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She finds this really good.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5C007F3-EEBC-EC89-E855-B2606C0A6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735" y="5807452"/>
            <a:ext cx="464204" cy="450441"/>
          </a:xfrm>
          <a:prstGeom prst="rect">
            <a:avLst/>
          </a:prstGeom>
        </p:spPr>
      </p:pic>
      <p:pic>
        <p:nvPicPr>
          <p:cNvPr id="5" name="Picture 4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664816F6-F83F-BC72-B2F7-B87E640B9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70" y="860909"/>
            <a:ext cx="1404609" cy="14046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CB01D7-EA7C-35F4-5B59-372F105E48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21" y="2600731"/>
            <a:ext cx="1438476" cy="743054"/>
          </a:xfrm>
          <a:prstGeom prst="rect">
            <a:avLst/>
          </a:prstGeom>
        </p:spPr>
      </p:pic>
      <p:pic>
        <p:nvPicPr>
          <p:cNvPr id="15" name="Picture 14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1BDDA042-BD84-DFE5-B7F2-59CB4CBC75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14" y="3878894"/>
            <a:ext cx="1126671" cy="1126671"/>
          </a:xfrm>
          <a:prstGeom prst="rect">
            <a:avLst/>
          </a:prstGeom>
        </p:spPr>
      </p:pic>
      <p:pic>
        <p:nvPicPr>
          <p:cNvPr id="19" name="Picture 18" descr="A person with her hands up&#10;&#10;Description automatically generated">
            <a:extLst>
              <a:ext uri="{FF2B5EF4-FFF2-40B4-BE49-F238E27FC236}">
                <a16:creationId xmlns:a16="http://schemas.microsoft.com/office/drawing/2014/main" id="{239F8258-8EB2-6137-33B7-B1D613D15C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02" y="5197463"/>
            <a:ext cx="1126671" cy="112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3C3519-5579-4470-51BB-5ACE417C8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063C87A-3704-BA1E-43F9-408E93390D2C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5FA53-3898-EFA6-EA78-937C24B1C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80DE3C-73D8-8594-5D0D-ECDA7ADF1905}"/>
              </a:ext>
            </a:extLst>
          </p:cNvPr>
          <p:cNvSpPr txBox="1"/>
          <p:nvPr/>
        </p:nvSpPr>
        <p:spPr>
          <a:xfrm>
            <a:off x="3990290" y="716570"/>
            <a:ext cx="6738192" cy="736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246163-CD5A-36C9-D5D6-4D0D6AE1D190}"/>
              </a:ext>
            </a:extLst>
          </p:cNvPr>
          <p:cNvSpPr txBox="1"/>
          <p:nvPr/>
        </p:nvSpPr>
        <p:spPr>
          <a:xfrm>
            <a:off x="3005326" y="562044"/>
            <a:ext cx="782751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Activities</a:t>
            </a:r>
          </a:p>
          <a:p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People find Access (sometimes called Nimbus) cards really useful. 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It means that someone can be accompanied by their carers for free. </a:t>
            </a:r>
          </a:p>
          <a:p>
            <a:endParaRPr lang="en-GB" sz="24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Everyone thought it would be a good idea to have a list of places that have good or bad access </a:t>
            </a: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for people with complex needs.  </a:t>
            </a:r>
            <a:endParaRPr lang="en-GB" sz="2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100C54A-0DD9-1B4B-2B6C-917EAB1EC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9347" y="4952928"/>
            <a:ext cx="464204" cy="4504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ACB0D9-F3D5-4D91-84EE-275D4CA93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762" y="4859622"/>
            <a:ext cx="1408585" cy="1261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537AAB-1098-9CE5-F91E-A52D43E952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487" y="1239857"/>
            <a:ext cx="1861850" cy="1185671"/>
          </a:xfrm>
          <a:prstGeom prst="rect">
            <a:avLst/>
          </a:prstGeom>
        </p:spPr>
      </p:pic>
      <p:pic>
        <p:nvPicPr>
          <p:cNvPr id="12" name="Picture 11" descr="A person and person holding hands&#10;&#10;Description automatically generated">
            <a:extLst>
              <a:ext uri="{FF2B5EF4-FFF2-40B4-BE49-F238E27FC236}">
                <a16:creationId xmlns:a16="http://schemas.microsoft.com/office/drawing/2014/main" id="{D8568C8B-8AF7-B09C-5056-4A7923A455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69" y="3133310"/>
            <a:ext cx="1225086" cy="122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180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A7AFC77B369A4996788FAC1256B932" ma:contentTypeVersion="20" ma:contentTypeDescription="Create a new document." ma:contentTypeScope="" ma:versionID="a5278ad938746b0320baa61683a86220">
  <xsd:schema xmlns:xsd="http://www.w3.org/2001/XMLSchema" xmlns:xs="http://www.w3.org/2001/XMLSchema" xmlns:p="http://schemas.microsoft.com/office/2006/metadata/properties" xmlns:ns1="http://schemas.microsoft.com/sharepoint/v3" xmlns:ns3="5244bfe1-5e8b-4300-bfbe-3747cc628f8e" xmlns:ns4="532b4d9e-8c2e-44a7-8c27-77a1a6bd015c" targetNamespace="http://schemas.microsoft.com/office/2006/metadata/properties" ma:root="true" ma:fieldsID="caccef2af993876939ec3b60607baa7d" ns1:_="" ns3:_="" ns4:_="">
    <xsd:import namespace="http://schemas.microsoft.com/sharepoint/v3"/>
    <xsd:import namespace="5244bfe1-5e8b-4300-bfbe-3747cc628f8e"/>
    <xsd:import namespace="532b4d9e-8c2e-44a7-8c27-77a1a6bd015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44bfe1-5e8b-4300-bfbe-3747cc628f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b4d9e-8c2e-44a7-8c27-77a1a6bd01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activity xmlns="5244bfe1-5e8b-4300-bfbe-3747cc628f8e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6800D95-78D1-4AF1-A638-DC97AD91E2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F7BDDA-869B-43DA-930F-2E58FFB07E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44bfe1-5e8b-4300-bfbe-3747cc628f8e"/>
    <ds:schemaRef ds:uri="532b4d9e-8c2e-44a7-8c27-77a1a6bd01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66FF37-4187-4614-B433-48B65B33FE06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532b4d9e-8c2e-44a7-8c27-77a1a6bd015c"/>
    <ds:schemaRef ds:uri="http://schemas.microsoft.com/sharepoint/v3"/>
    <ds:schemaRef ds:uri="http://schemas.microsoft.com/office/2006/metadata/properties"/>
    <ds:schemaRef ds:uri="5244bfe1-5e8b-4300-bfbe-3747cc628f8e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224</Words>
  <Application>Microsoft Office PowerPoint</Application>
  <PresentationFormat>Widescreen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9</cp:revision>
  <dcterms:created xsi:type="dcterms:W3CDTF">2023-03-01T10:05:57Z</dcterms:created>
  <dcterms:modified xsi:type="dcterms:W3CDTF">2025-03-25T12:21:01Z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0x010100E6A7AFC77B369A4996788FAC1256B932</vt:lpwstr>
  </property>
</Properties>
</file>