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F4770-FDD4-DA43-3511-E63AB2CE0A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9B288B-063D-8636-ACF4-646FA69D04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D2B8D-F860-DD3B-BDAE-956F76B56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B9A2-2320-4134-8096-68B7C1055B7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15088A-3BAE-5BF5-0A5A-D06D32B60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9DF7D-07A8-9FD3-84DD-A666092D3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EF58F-D1F5-43F3-B067-F694ED7E5D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395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8DABE-7F98-FE24-42B9-52CA0FD60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A30CAD-43E2-FF4E-4E3F-6CB5B1B6B4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8B63A-391B-9A63-4D11-1C32C2DCB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B9A2-2320-4134-8096-68B7C1055B7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66D68-C2A5-AFEB-B4A1-37E0A809A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E832F-D629-2D5D-6262-B75F8CD7F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EF58F-D1F5-43F3-B067-F694ED7E5D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081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5E75D8-63C9-712E-59E1-C7F3465426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21FDC-9E92-FB31-64E1-1A354BD4B8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F330B-4DA6-9A7D-36C1-3A4491EE9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B9A2-2320-4134-8096-68B7C1055B7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03F7B-3E77-EA22-FC9E-6F4659E10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6C95A-99BA-B22F-9FDF-8D9AC8829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EF58F-D1F5-43F3-B067-F694ED7E5D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397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C0242-BC88-E5E2-D86F-2CE6400FB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DA676-04C3-2D08-DF56-02104ABE9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838A8C-C5B3-ADA2-DA18-BFDB2DC38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B9A2-2320-4134-8096-68B7C1055B7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CAF77-A661-8792-1A16-09CB80DBE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41176-011E-507D-CA4C-2F4281EC8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EF58F-D1F5-43F3-B067-F694ED7E5D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5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EDA9A-8DAD-4DE6-2439-F10A71629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ADD26-E739-A5BB-C50D-7EB13BAB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35827-B4C7-3863-2083-5A3672434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B9A2-2320-4134-8096-68B7C1055B7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36AF0-EFB1-BCF2-14D7-238623B73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BC867-101C-4CC8-93D6-E77CA9999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EF58F-D1F5-43F3-B067-F694ED7E5D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508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7864E-48D4-7C58-7CAF-99A578D82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1B79E-963E-34C4-E647-4E96FF9CFE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8C293F-3F44-CCE4-F260-EA83E63E8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F41F85-1649-E202-9D5D-CCC325592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B9A2-2320-4134-8096-68B7C1055B7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B1D441-0F67-1990-4654-8533C1335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613E21-28F5-A181-92C8-AD82E62D6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EF58F-D1F5-43F3-B067-F694ED7E5D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265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17182-1FE6-7124-2385-99D78CC3A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8BF2BD-2B20-59F0-43CE-26DFD29841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BF076C-386E-AB4A-FAF9-6F3419F326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7A631A-132F-5BE3-4010-C958865F95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D397AF-F0D7-5398-23F5-A2C063FE28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2A471C-1EF7-2C98-01BC-8AF40E99E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B9A2-2320-4134-8096-68B7C1055B7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AC65A7-0C89-7ED7-64CB-D649A9922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2563ED-0487-9C92-2450-29520BA2F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EF58F-D1F5-43F3-B067-F694ED7E5D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563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C0094-5473-2847-8C8C-C2E979977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6048DE-0EA2-89F5-D587-B5A6157BB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B9A2-2320-4134-8096-68B7C1055B7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3CC417-B318-3A57-21EA-A778F7AE3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685349-A021-8B10-2AF4-69C8093EB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EF58F-D1F5-43F3-B067-F694ED7E5D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31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42DC34-ADF5-FBB8-1805-158B83FBB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B9A2-2320-4134-8096-68B7C1055B7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EC7EC1-0C5F-441D-D484-5B3C8955B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99AFD3-47B3-1C7D-F92F-2E20FE584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EF58F-D1F5-43F3-B067-F694ED7E5D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787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1535C-77AA-39B5-15E4-6F5983F2E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CDF3D-D1DC-95B9-D808-FABDF822F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E7A920-84F5-6930-1189-6F672A2307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EAD464-1A26-44B6-1E3C-EA2429338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B9A2-2320-4134-8096-68B7C1055B7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D4E368-6FAB-3280-22DB-5F84374AA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C323FD-5DF2-09BD-C6BC-854B50A35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EF58F-D1F5-43F3-B067-F694ED7E5D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29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1449A-CC47-86D9-85F9-6A4947653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C3BD2F-C9CF-0597-1927-A91CED52EF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0C94E4-800C-2FBC-E30C-ED4050A7E2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534271-CB97-8687-24AA-D6AD69828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B9A2-2320-4134-8096-68B7C1055B7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7DD3F7-B13A-4A2B-5FF4-BDA50D365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158A7C-E3DD-D42C-D31B-9616BB0EF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EF58F-D1F5-43F3-B067-F694ED7E5D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22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1E9000-FECA-4CFC-C45C-DF2389DE0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4E1F52-CD47-B3A2-AF71-70C2081A8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55BAD-933F-1882-394B-F34B8BDB0D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18B9A2-2320-4134-8096-68B7C1055B7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7A434-C6B0-32B5-572A-17B33CDE33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B9022-203E-4FFF-6D7E-FA03EBD43E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AEF58F-D1F5-43F3-B067-F694ED7E5D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64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6E4974E-8F94-710D-1F7C-D58250A013E8}"/>
              </a:ext>
            </a:extLst>
          </p:cNvPr>
          <p:cNvSpPr txBox="1"/>
          <p:nvPr/>
        </p:nvSpPr>
        <p:spPr>
          <a:xfrm>
            <a:off x="540776" y="428178"/>
            <a:ext cx="1141525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We have been looking at Safe Places for Hampshire in our working groups</a:t>
            </a:r>
          </a:p>
          <a:p>
            <a:endParaRPr lang="en-GB" sz="2400" dirty="0"/>
          </a:p>
          <a:p>
            <a:r>
              <a:rPr lang="en-GB" sz="2400" dirty="0"/>
              <a:t>We wanted to give an update to the Partnership and see is anyone would like to be involved</a:t>
            </a:r>
          </a:p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The Speak Out Farnborough group have made a survey for Safe Places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We have talked about funding for Safe Places and we invited someone from </a:t>
            </a:r>
            <a:r>
              <a:rPr lang="en-GB" sz="2400" dirty="0" err="1"/>
              <a:t>Minstead</a:t>
            </a:r>
            <a:r>
              <a:rPr lang="en-GB" sz="2400" dirty="0"/>
              <a:t> who has been involved in the scheme to talk at a 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We have worked on a letter to send about Safe Places and Easy Reads for people to learn about them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We have talked about why Safe Places are important, people should know what to do in a difficult situation. For people with a Learning Disability and also for the wider community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4623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4729ED-01C4-9719-2695-1998F7913126}"/>
              </a:ext>
            </a:extLst>
          </p:cNvPr>
          <p:cNvSpPr txBox="1"/>
          <p:nvPr/>
        </p:nvSpPr>
        <p:spPr>
          <a:xfrm>
            <a:off x="914400" y="375431"/>
            <a:ext cx="1036320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We would like to ask you who would like to be involved?</a:t>
            </a:r>
          </a:p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Are there any places you would like to be a Safe Place?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highlight>
                <a:srgbClr val="00FF00"/>
              </a:highligh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highlight>
                <a:srgbClr val="00FF00"/>
              </a:highligh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Andrew from Safe Places came to speak to us, he said the scheme has worked best where there have been good partnerships built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Andrew can help with resources and support with networking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The New Forest now has a new Safe Places scheme with the Community Safety Partnership and they are looking for people to join the scheme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5329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206</Words>
  <Application>Microsoft Office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>Hampshire County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Lee, Amanda</dc:creator>
  <cp:lastModifiedBy>Lee, Amanda</cp:lastModifiedBy>
  <cp:revision>2</cp:revision>
  <dcterms:created xsi:type="dcterms:W3CDTF">2025-03-25T13:30:37Z</dcterms:created>
  <dcterms:modified xsi:type="dcterms:W3CDTF">2025-03-26T14:09:53Z</dcterms:modified>
</cp:coreProperties>
</file>