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4"/>
    <p:sldMasterId id="2147483676" r:id="rId5"/>
    <p:sldMasterId id="2147483684" r:id="rId6"/>
  </p:sldMasterIdLst>
  <p:notesMasterIdLst>
    <p:notesMasterId r:id="rId10"/>
  </p:notesMasterIdLst>
  <p:handoutMasterIdLst>
    <p:handoutMasterId r:id="rId11"/>
  </p:handoutMasterIdLst>
  <p:sldIdLst>
    <p:sldId id="259" r:id="rId7"/>
    <p:sldId id="258" r:id="rId8"/>
    <p:sldId id="256" r:id="rId9"/>
  </p:sldIdLst>
  <p:sldSz cx="10058400" cy="7772400"/>
  <p:notesSz cx="6858000" cy="9144000"/>
  <p:defaultTextStyle>
    <a:defPPr rtl="0">
      <a:defRPr lang="en-us"/>
    </a:defPPr>
    <a:lvl1pPr marL="0" algn="l" defTabSz="50935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352" algn="l" defTabSz="50935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705" algn="l" defTabSz="50935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058" algn="l" defTabSz="50935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411" algn="l" defTabSz="50935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6764" algn="l" defTabSz="50935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116" algn="l" defTabSz="50935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469" algn="l" defTabSz="50935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4821" algn="l" defTabSz="50935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5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B8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CC46FE-8D5D-4380-915C-BD4813AABF7B}" v="1" dt="2026-08-24T14:03:41.4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6" autoAdjust="0"/>
    <p:restoredTop sz="94660"/>
  </p:normalViewPr>
  <p:slideViewPr>
    <p:cSldViewPr snapToGrid="0">
      <p:cViewPr varScale="1">
        <p:scale>
          <a:sx n="65" d="100"/>
          <a:sy n="65" d="100"/>
        </p:scale>
        <p:origin x="1156" y="32"/>
      </p:cViewPr>
      <p:guideLst>
        <p:guide orient="horz" pos="2448"/>
        <p:guide pos="5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nze, Hayley" userId="5b1852ec-de78-491f-9064-2793b3945753" providerId="ADAL" clId="{CF6DAEE1-EA75-40DC-9143-BCE5504FCD20}"/>
    <pc:docChg chg="undo custSel addSld delSld modSld sldOrd">
      <pc:chgData name="Heinze, Hayley" userId="5b1852ec-de78-491f-9064-2793b3945753" providerId="ADAL" clId="{CF6DAEE1-EA75-40DC-9143-BCE5504FCD20}" dt="2026-08-24T14:05:36.873" v="150"/>
      <pc:docMkLst>
        <pc:docMk/>
      </pc:docMkLst>
      <pc:sldChg chg="addSp delSp modSp mod">
        <pc:chgData name="Heinze, Hayley" userId="5b1852ec-de78-491f-9064-2793b3945753" providerId="ADAL" clId="{CF6DAEE1-EA75-40DC-9143-BCE5504FCD20}" dt="2026-08-24T13:59:19.500" v="3" actId="478"/>
        <pc:sldMkLst>
          <pc:docMk/>
          <pc:sldMk cId="3067272531" sldId="258"/>
        </pc:sldMkLst>
        <pc:picChg chg="add del mod">
          <ac:chgData name="Heinze, Hayley" userId="5b1852ec-de78-491f-9064-2793b3945753" providerId="ADAL" clId="{CF6DAEE1-EA75-40DC-9143-BCE5504FCD20}" dt="2026-08-24T13:59:19.500" v="3" actId="478"/>
          <ac:picMkLst>
            <pc:docMk/>
            <pc:sldMk cId="3067272531" sldId="258"/>
            <ac:picMk id="3" creationId="{92877D90-F4D9-8962-ABED-C84352FCB2F3}"/>
          </ac:picMkLst>
        </pc:picChg>
      </pc:sldChg>
      <pc:sldChg chg="new del ord">
        <pc:chgData name="Heinze, Hayley" userId="5b1852ec-de78-491f-9064-2793b3945753" providerId="ADAL" clId="{CF6DAEE1-EA75-40DC-9143-BCE5504FCD20}" dt="2026-08-24T14:02:24.926" v="8" actId="680"/>
        <pc:sldMkLst>
          <pc:docMk/>
          <pc:sldMk cId="1215312543" sldId="259"/>
        </pc:sldMkLst>
      </pc:sldChg>
      <pc:sldChg chg="addSp delSp modSp new mod ord">
        <pc:chgData name="Heinze, Hayley" userId="5b1852ec-de78-491f-9064-2793b3945753" providerId="ADAL" clId="{CF6DAEE1-EA75-40DC-9143-BCE5504FCD20}" dt="2026-08-24T14:05:36.873" v="150"/>
        <pc:sldMkLst>
          <pc:docMk/>
          <pc:sldMk cId="2178530685" sldId="259"/>
        </pc:sldMkLst>
        <pc:spChg chg="del">
          <ac:chgData name="Heinze, Hayley" userId="5b1852ec-de78-491f-9064-2793b3945753" providerId="ADAL" clId="{CF6DAEE1-EA75-40DC-9143-BCE5504FCD20}" dt="2026-08-24T14:03:19.377" v="24" actId="478"/>
          <ac:spMkLst>
            <pc:docMk/>
            <pc:sldMk cId="2178530685" sldId="259"/>
            <ac:spMk id="2" creationId="{455CC2F4-5733-DDC0-8B11-75C3E405FB4C}"/>
          </ac:spMkLst>
        </pc:spChg>
        <pc:spChg chg="del">
          <ac:chgData name="Heinze, Hayley" userId="5b1852ec-de78-491f-9064-2793b3945753" providerId="ADAL" clId="{CF6DAEE1-EA75-40DC-9143-BCE5504FCD20}" dt="2026-08-24T14:03:20.538" v="25" actId="478"/>
          <ac:spMkLst>
            <pc:docMk/>
            <pc:sldMk cId="2178530685" sldId="259"/>
            <ac:spMk id="3" creationId="{8ECF9FFE-DCA5-8C06-808D-7E18B86134B8}"/>
          </ac:spMkLst>
        </pc:spChg>
        <pc:spChg chg="del">
          <ac:chgData name="Heinze, Hayley" userId="5b1852ec-de78-491f-9064-2793b3945753" providerId="ADAL" clId="{CF6DAEE1-EA75-40DC-9143-BCE5504FCD20}" dt="2026-08-24T14:03:21.441" v="26" actId="478"/>
          <ac:spMkLst>
            <pc:docMk/>
            <pc:sldMk cId="2178530685" sldId="259"/>
            <ac:spMk id="4" creationId="{5FACB77C-898D-95D5-B770-64AA362F5B60}"/>
          </ac:spMkLst>
        </pc:spChg>
        <pc:spChg chg="del">
          <ac:chgData name="Heinze, Hayley" userId="5b1852ec-de78-491f-9064-2793b3945753" providerId="ADAL" clId="{CF6DAEE1-EA75-40DC-9143-BCE5504FCD20}" dt="2026-08-24T14:03:22.371" v="27" actId="478"/>
          <ac:spMkLst>
            <pc:docMk/>
            <pc:sldMk cId="2178530685" sldId="259"/>
            <ac:spMk id="5" creationId="{B5714234-8FAE-7412-6000-EC88F45AC409}"/>
          </ac:spMkLst>
        </pc:spChg>
        <pc:spChg chg="del">
          <ac:chgData name="Heinze, Hayley" userId="5b1852ec-de78-491f-9064-2793b3945753" providerId="ADAL" clId="{CF6DAEE1-EA75-40DC-9143-BCE5504FCD20}" dt="2026-08-24T14:03:23.699" v="28" actId="478"/>
          <ac:spMkLst>
            <pc:docMk/>
            <pc:sldMk cId="2178530685" sldId="259"/>
            <ac:spMk id="6" creationId="{565631EC-A43E-A2B2-C192-FE9C0E111981}"/>
          </ac:spMkLst>
        </pc:spChg>
        <pc:spChg chg="del">
          <ac:chgData name="Heinze, Hayley" userId="5b1852ec-de78-491f-9064-2793b3945753" providerId="ADAL" clId="{CF6DAEE1-EA75-40DC-9143-BCE5504FCD20}" dt="2026-08-24T14:03:24.466" v="29" actId="478"/>
          <ac:spMkLst>
            <pc:docMk/>
            <pc:sldMk cId="2178530685" sldId="259"/>
            <ac:spMk id="7" creationId="{AEBB65B7-54BA-AE16-84C4-88AD38C72195}"/>
          </ac:spMkLst>
        </pc:spChg>
        <pc:spChg chg="add mod">
          <ac:chgData name="Heinze, Hayley" userId="5b1852ec-de78-491f-9064-2793b3945753" providerId="ADAL" clId="{CF6DAEE1-EA75-40DC-9143-BCE5504FCD20}" dt="2026-08-24T14:04:55.464" v="144" actId="20577"/>
          <ac:spMkLst>
            <pc:docMk/>
            <pc:sldMk cId="2178530685" sldId="259"/>
            <ac:spMk id="8" creationId="{42B10978-FB81-CFA7-2367-BD0831D97615}"/>
          </ac:spMkLst>
        </pc:spChg>
        <pc:picChg chg="add mod">
          <ac:chgData name="Heinze, Hayley" userId="5b1852ec-de78-491f-9064-2793b3945753" providerId="ADAL" clId="{CF6DAEE1-EA75-40DC-9143-BCE5504FCD20}" dt="2026-08-24T14:05:31.290" v="148" actId="1076"/>
          <ac:picMkLst>
            <pc:docMk/>
            <pc:sldMk cId="2178530685" sldId="259"/>
            <ac:picMk id="10" creationId="{DEA4F029-DEA8-21C7-A649-E74C75695C98}"/>
          </ac:picMkLst>
        </pc:picChg>
      </pc:sldChg>
      <pc:sldChg chg="addSp delSp new del mod">
        <pc:chgData name="Heinze, Hayley" userId="5b1852ec-de78-491f-9064-2793b3945753" providerId="ADAL" clId="{CF6DAEE1-EA75-40DC-9143-BCE5504FCD20}" dt="2026-08-24T14:03:10.636" v="22" actId="680"/>
        <pc:sldMkLst>
          <pc:docMk/>
          <pc:sldMk cId="3903058487" sldId="259"/>
        </pc:sldMkLst>
        <pc:spChg chg="add del">
          <ac:chgData name="Heinze, Hayley" userId="5b1852ec-de78-491f-9064-2793b3945753" providerId="ADAL" clId="{CF6DAEE1-EA75-40DC-9143-BCE5504FCD20}" dt="2026-08-24T14:03:10.267" v="21" actId="478"/>
          <ac:spMkLst>
            <pc:docMk/>
            <pc:sldMk cId="3903058487" sldId="259"/>
            <ac:spMk id="2" creationId="{D06CBA33-2DF8-7CC6-9C1A-B09322838249}"/>
          </ac:spMkLst>
        </pc:spChg>
        <pc:spChg chg="add del">
          <ac:chgData name="Heinze, Hayley" userId="5b1852ec-de78-491f-9064-2793b3945753" providerId="ADAL" clId="{CF6DAEE1-EA75-40DC-9143-BCE5504FCD20}" dt="2026-08-24T14:03:09.980" v="20" actId="478"/>
          <ac:spMkLst>
            <pc:docMk/>
            <pc:sldMk cId="3903058487" sldId="259"/>
            <ac:spMk id="3" creationId="{046039A9-294B-1CA1-F697-A2F8B666A87E}"/>
          </ac:spMkLst>
        </pc:spChg>
        <pc:spChg chg="add del">
          <ac:chgData name="Heinze, Hayley" userId="5b1852ec-de78-491f-9064-2793b3945753" providerId="ADAL" clId="{CF6DAEE1-EA75-40DC-9143-BCE5504FCD20}" dt="2026-08-24T14:03:09.772" v="19" actId="478"/>
          <ac:spMkLst>
            <pc:docMk/>
            <pc:sldMk cId="3903058487" sldId="259"/>
            <ac:spMk id="4" creationId="{7997FF55-A7BE-9113-766D-DF22B2D0054B}"/>
          </ac:spMkLst>
        </pc:spChg>
        <pc:spChg chg="add del">
          <ac:chgData name="Heinze, Hayley" userId="5b1852ec-de78-491f-9064-2793b3945753" providerId="ADAL" clId="{CF6DAEE1-EA75-40DC-9143-BCE5504FCD20}" dt="2026-08-24T14:03:09.565" v="18" actId="478"/>
          <ac:spMkLst>
            <pc:docMk/>
            <pc:sldMk cId="3903058487" sldId="259"/>
            <ac:spMk id="5" creationId="{F2FE3A06-30B3-B613-770A-3CCDA5604E3F}"/>
          </ac:spMkLst>
        </pc:spChg>
        <pc:spChg chg="add del">
          <ac:chgData name="Heinze, Hayley" userId="5b1852ec-de78-491f-9064-2793b3945753" providerId="ADAL" clId="{CF6DAEE1-EA75-40DC-9143-BCE5504FCD20}" dt="2026-08-24T14:03:09.164" v="17" actId="478"/>
          <ac:spMkLst>
            <pc:docMk/>
            <pc:sldMk cId="3903058487" sldId="259"/>
            <ac:spMk id="6" creationId="{F4C88F49-4A73-9803-7B09-E227FEF74EC7}"/>
          </ac:spMkLst>
        </pc:spChg>
        <pc:spChg chg="add del">
          <ac:chgData name="Heinze, Hayley" userId="5b1852ec-de78-491f-9064-2793b3945753" providerId="ADAL" clId="{CF6DAEE1-EA75-40DC-9143-BCE5504FCD20}" dt="2026-08-24T14:03:08.700" v="16" actId="478"/>
          <ac:spMkLst>
            <pc:docMk/>
            <pc:sldMk cId="3903058487" sldId="259"/>
            <ac:spMk id="7" creationId="{9DD52048-1C9D-F779-FB92-3B0F1518FA2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CCF267-648D-4C67-A7E9-C9CC383121D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54C82C-29E7-4789-9AD1-16C8A316C0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6A2D12D-DDDB-4CDC-ACD1-7F07ECC2667F}" type="datetime1">
              <a:rPr lang="en-GB" smtClean="0"/>
              <a:t>24/08/2026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BEBC4-CE8D-4D3C-8307-B23AF9DE31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DE5B5E-5DB1-49E3-A398-570BE564E1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A52FE90-C77B-4F45-A425-7BBF77D13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3006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12971-2D99-44A7-85AC-862938F7E297}" type="datetime1">
              <a:rPr lang="en-GB" smtClean="0"/>
              <a:pPr/>
              <a:t>24/08/2026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9AF4EB7-4F28-4EA6-A1EF-16CD791C640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903367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9AF4EB7-4F28-4EA6-A1EF-16CD791C640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684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9AF4EB7-4F28-4EA6-A1EF-16CD791C640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627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D6A86B-2C1E-4091-8AF4-566182B2F441}"/>
              </a:ext>
            </a:extLst>
          </p:cNvPr>
          <p:cNvSpPr/>
          <p:nvPr userDrawn="1"/>
        </p:nvSpPr>
        <p:spPr>
          <a:xfrm>
            <a:off x="0" y="0"/>
            <a:ext cx="5029200" cy="777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B063D77-FE7F-48D2-8D96-4DFFDE0801B8}"/>
              </a:ext>
            </a:extLst>
          </p:cNvPr>
          <p:cNvGrpSpPr/>
          <p:nvPr userDrawn="1"/>
        </p:nvGrpSpPr>
        <p:grpSpPr>
          <a:xfrm>
            <a:off x="-9880" y="471"/>
            <a:ext cx="5053424" cy="7771929"/>
            <a:chOff x="-9880" y="471"/>
            <a:chExt cx="5053424" cy="7771929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D6939E7-7FB1-42CC-9FDC-EBD9C24E7FA8}"/>
                </a:ext>
              </a:extLst>
            </p:cNvPr>
            <p:cNvSpPr/>
            <p:nvPr userDrawn="1"/>
          </p:nvSpPr>
          <p:spPr>
            <a:xfrm>
              <a:off x="2880340" y="3592716"/>
              <a:ext cx="2148860" cy="288366"/>
            </a:xfrm>
            <a:custGeom>
              <a:avLst/>
              <a:gdLst>
                <a:gd name="connsiteX0" fmla="*/ 0 w 2148860"/>
                <a:gd name="connsiteY0" fmla="*/ 0 h 288366"/>
                <a:gd name="connsiteX1" fmla="*/ 2148860 w 2148860"/>
                <a:gd name="connsiteY1" fmla="*/ 167106 h 288366"/>
                <a:gd name="connsiteX2" fmla="*/ 2148860 w 2148860"/>
                <a:gd name="connsiteY2" fmla="*/ 288366 h 288366"/>
                <a:gd name="connsiteX3" fmla="*/ 0 w 2148860"/>
                <a:gd name="connsiteY3" fmla="*/ 0 h 28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8860" h="288366">
                  <a:moveTo>
                    <a:pt x="0" y="0"/>
                  </a:moveTo>
                  <a:lnTo>
                    <a:pt x="2148860" y="167106"/>
                  </a:lnTo>
                  <a:lnTo>
                    <a:pt x="2148860" y="288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01EDA63-C0DF-4E7D-99ED-308AC457FD54}"/>
                </a:ext>
              </a:extLst>
            </p:cNvPr>
            <p:cNvSpPr/>
            <p:nvPr userDrawn="1"/>
          </p:nvSpPr>
          <p:spPr>
            <a:xfrm>
              <a:off x="2882186" y="3636890"/>
              <a:ext cx="2147014" cy="529013"/>
            </a:xfrm>
            <a:custGeom>
              <a:avLst/>
              <a:gdLst>
                <a:gd name="connsiteX0" fmla="*/ 0 w 2147014"/>
                <a:gd name="connsiteY0" fmla="*/ 0 h 529013"/>
                <a:gd name="connsiteX1" fmla="*/ 2147014 w 2147014"/>
                <a:gd name="connsiteY1" fmla="*/ 355629 h 529013"/>
                <a:gd name="connsiteX2" fmla="*/ 2147014 w 2147014"/>
                <a:gd name="connsiteY2" fmla="*/ 529013 h 529013"/>
                <a:gd name="connsiteX3" fmla="*/ 0 w 2147014"/>
                <a:gd name="connsiteY3" fmla="*/ 0 h 52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7014" h="529013">
                  <a:moveTo>
                    <a:pt x="0" y="0"/>
                  </a:moveTo>
                  <a:lnTo>
                    <a:pt x="2147014" y="355629"/>
                  </a:lnTo>
                  <a:lnTo>
                    <a:pt x="2147014" y="529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30B7C52-DF55-4A93-B82B-312877415B1F}"/>
                </a:ext>
              </a:extLst>
            </p:cNvPr>
            <p:cNvSpPr/>
            <p:nvPr userDrawn="1"/>
          </p:nvSpPr>
          <p:spPr>
            <a:xfrm>
              <a:off x="2894494" y="3677299"/>
              <a:ext cx="2134707" cy="859618"/>
            </a:xfrm>
            <a:custGeom>
              <a:avLst/>
              <a:gdLst>
                <a:gd name="connsiteX0" fmla="*/ 0 w 2134707"/>
                <a:gd name="connsiteY0" fmla="*/ 0 h 859618"/>
                <a:gd name="connsiteX1" fmla="*/ 2134707 w 2134707"/>
                <a:gd name="connsiteY1" fmla="*/ 675789 h 859618"/>
                <a:gd name="connsiteX2" fmla="*/ 2134707 w 2134707"/>
                <a:gd name="connsiteY2" fmla="*/ 859618 h 859618"/>
                <a:gd name="connsiteX3" fmla="*/ 0 w 2134707"/>
                <a:gd name="connsiteY3" fmla="*/ 0 h 859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4707" h="859618">
                  <a:moveTo>
                    <a:pt x="0" y="0"/>
                  </a:moveTo>
                  <a:lnTo>
                    <a:pt x="2134707" y="675789"/>
                  </a:lnTo>
                  <a:lnTo>
                    <a:pt x="2134707" y="8596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B5F95C7-C3E7-4623-BA80-45E42D1A3ED9}"/>
                </a:ext>
              </a:extLst>
            </p:cNvPr>
            <p:cNvSpPr/>
            <p:nvPr userDrawn="1"/>
          </p:nvSpPr>
          <p:spPr>
            <a:xfrm>
              <a:off x="2847518" y="3697251"/>
              <a:ext cx="2181683" cy="1282525"/>
            </a:xfrm>
            <a:custGeom>
              <a:avLst/>
              <a:gdLst>
                <a:gd name="connsiteX0" fmla="*/ 0 w 2181683"/>
                <a:gd name="connsiteY0" fmla="*/ 0 h 1282525"/>
                <a:gd name="connsiteX1" fmla="*/ 2181683 w 2181683"/>
                <a:gd name="connsiteY1" fmla="*/ 1076364 h 1282525"/>
                <a:gd name="connsiteX2" fmla="*/ 2181683 w 2181683"/>
                <a:gd name="connsiteY2" fmla="*/ 1282525 h 1282525"/>
                <a:gd name="connsiteX3" fmla="*/ 466056 w 2181683"/>
                <a:gd name="connsiteY3" fmla="*/ 262440 h 1282525"/>
                <a:gd name="connsiteX4" fmla="*/ 0 w 2181683"/>
                <a:gd name="connsiteY4" fmla="*/ 0 h 128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683" h="1282525">
                  <a:moveTo>
                    <a:pt x="0" y="0"/>
                  </a:moveTo>
                  <a:lnTo>
                    <a:pt x="2181683" y="1076364"/>
                  </a:lnTo>
                  <a:lnTo>
                    <a:pt x="2181683" y="1282525"/>
                  </a:lnTo>
                  <a:lnTo>
                    <a:pt x="466056" y="262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1E11D28-3D93-416E-8FE9-7B2F962A2BA6}"/>
                </a:ext>
              </a:extLst>
            </p:cNvPr>
            <p:cNvSpPr/>
            <p:nvPr userDrawn="1"/>
          </p:nvSpPr>
          <p:spPr>
            <a:xfrm>
              <a:off x="2796962" y="3707506"/>
              <a:ext cx="2232239" cy="1858135"/>
            </a:xfrm>
            <a:custGeom>
              <a:avLst/>
              <a:gdLst>
                <a:gd name="connsiteX0" fmla="*/ 0 w 2232239"/>
                <a:gd name="connsiteY0" fmla="*/ 0 h 1858135"/>
                <a:gd name="connsiteX1" fmla="*/ 2096685 w 2232239"/>
                <a:gd name="connsiteY1" fmla="*/ 1500931 h 1858135"/>
                <a:gd name="connsiteX2" fmla="*/ 2232239 w 2232239"/>
                <a:gd name="connsiteY2" fmla="*/ 1600851 h 1858135"/>
                <a:gd name="connsiteX3" fmla="*/ 2232239 w 2232239"/>
                <a:gd name="connsiteY3" fmla="*/ 1858135 h 1858135"/>
                <a:gd name="connsiteX4" fmla="*/ 0 w 2232239"/>
                <a:gd name="connsiteY4" fmla="*/ 0 h 185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2239" h="1858135">
                  <a:moveTo>
                    <a:pt x="0" y="0"/>
                  </a:moveTo>
                  <a:cubicBezTo>
                    <a:pt x="632193" y="519053"/>
                    <a:pt x="1400628" y="999823"/>
                    <a:pt x="2096685" y="1500931"/>
                  </a:cubicBezTo>
                  <a:lnTo>
                    <a:pt x="2232239" y="1600851"/>
                  </a:lnTo>
                  <a:lnTo>
                    <a:pt x="2232239" y="1858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997B5DA-B3C4-4EA0-8B9E-B965AAC8C55A}"/>
                </a:ext>
              </a:extLst>
            </p:cNvPr>
            <p:cNvSpPr/>
            <p:nvPr userDrawn="1"/>
          </p:nvSpPr>
          <p:spPr>
            <a:xfrm>
              <a:off x="2809260" y="3752599"/>
              <a:ext cx="2219941" cy="2528176"/>
            </a:xfrm>
            <a:custGeom>
              <a:avLst/>
              <a:gdLst>
                <a:gd name="connsiteX0" fmla="*/ 0 w 2219941"/>
                <a:gd name="connsiteY0" fmla="*/ 0 h 2528176"/>
                <a:gd name="connsiteX1" fmla="*/ 2163076 w 2219941"/>
                <a:gd name="connsiteY1" fmla="*/ 2139590 h 2528176"/>
                <a:gd name="connsiteX2" fmla="*/ 2219941 w 2219941"/>
                <a:gd name="connsiteY2" fmla="*/ 2197260 h 2528176"/>
                <a:gd name="connsiteX3" fmla="*/ 2219941 w 2219941"/>
                <a:gd name="connsiteY3" fmla="*/ 2528176 h 2528176"/>
                <a:gd name="connsiteX4" fmla="*/ 0 w 2219941"/>
                <a:gd name="connsiteY4" fmla="*/ 0 h 2528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9941" h="2528176">
                  <a:moveTo>
                    <a:pt x="0" y="0"/>
                  </a:moveTo>
                  <a:cubicBezTo>
                    <a:pt x="580799" y="628402"/>
                    <a:pt x="1471063" y="1443937"/>
                    <a:pt x="2163076" y="2139590"/>
                  </a:cubicBezTo>
                  <a:lnTo>
                    <a:pt x="2219941" y="2197260"/>
                  </a:lnTo>
                  <a:lnTo>
                    <a:pt x="2219941" y="25281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D5B0DAE-9757-4BC5-9BF9-15F96AB57496}"/>
                </a:ext>
              </a:extLst>
            </p:cNvPr>
            <p:cNvSpPr/>
            <p:nvPr userDrawn="1"/>
          </p:nvSpPr>
          <p:spPr>
            <a:xfrm>
              <a:off x="2813656" y="3787766"/>
              <a:ext cx="2215544" cy="3611985"/>
            </a:xfrm>
            <a:custGeom>
              <a:avLst/>
              <a:gdLst>
                <a:gd name="connsiteX0" fmla="*/ 0 w 2215544"/>
                <a:gd name="connsiteY0" fmla="*/ 0 h 3611985"/>
                <a:gd name="connsiteX1" fmla="*/ 2215544 w 2215544"/>
                <a:gd name="connsiteY1" fmla="*/ 3086238 h 3611985"/>
                <a:gd name="connsiteX2" fmla="*/ 2215544 w 2215544"/>
                <a:gd name="connsiteY2" fmla="*/ 3611985 h 3611985"/>
                <a:gd name="connsiteX3" fmla="*/ 0 w 2215544"/>
                <a:gd name="connsiteY3" fmla="*/ 0 h 361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5544" h="3611985">
                  <a:moveTo>
                    <a:pt x="0" y="0"/>
                  </a:moveTo>
                  <a:lnTo>
                    <a:pt x="2215544" y="3086238"/>
                  </a:lnTo>
                  <a:lnTo>
                    <a:pt x="2215544" y="36119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7219E38-6B35-44B1-BBE4-058AFB785A36}"/>
                </a:ext>
              </a:extLst>
            </p:cNvPr>
            <p:cNvGrpSpPr/>
            <p:nvPr userDrawn="1"/>
          </p:nvGrpSpPr>
          <p:grpSpPr>
            <a:xfrm>
              <a:off x="-9880" y="471"/>
              <a:ext cx="5053424" cy="3641447"/>
              <a:chOff x="-9880" y="471"/>
              <a:chExt cx="5053424" cy="3641447"/>
            </a:xfrm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2B63B0FE-B36C-4ED1-A88C-487E9F575721}"/>
                  </a:ext>
                </a:extLst>
              </p:cNvPr>
              <p:cNvSpPr/>
              <p:nvPr userDrawn="1"/>
            </p:nvSpPr>
            <p:spPr>
              <a:xfrm>
                <a:off x="2921148" y="3102173"/>
                <a:ext cx="2116421" cy="423301"/>
              </a:xfrm>
              <a:custGeom>
                <a:avLst/>
                <a:gdLst>
                  <a:gd name="connsiteX0" fmla="*/ 2116421 w 2116421"/>
                  <a:gd name="connsiteY0" fmla="*/ 0 h 423301"/>
                  <a:gd name="connsiteX1" fmla="*/ 2116421 w 2116421"/>
                  <a:gd name="connsiteY1" fmla="*/ 158904 h 423301"/>
                  <a:gd name="connsiteX2" fmla="*/ 0 w 2116421"/>
                  <a:gd name="connsiteY2" fmla="*/ 423301 h 423301"/>
                  <a:gd name="connsiteX3" fmla="*/ 2116421 w 2116421"/>
                  <a:gd name="connsiteY3" fmla="*/ 0 h 423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6421" h="423301">
                    <a:moveTo>
                      <a:pt x="2116421" y="0"/>
                    </a:moveTo>
                    <a:lnTo>
                      <a:pt x="2116421" y="158904"/>
                    </a:lnTo>
                    <a:lnTo>
                      <a:pt x="0" y="423301"/>
                    </a:lnTo>
                    <a:lnTo>
                      <a:pt x="2116421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303934F4-F59B-40DC-99EC-BC96D980C29F}"/>
                  </a:ext>
                </a:extLst>
              </p:cNvPr>
              <p:cNvSpPr/>
              <p:nvPr userDrawn="1"/>
            </p:nvSpPr>
            <p:spPr>
              <a:xfrm>
                <a:off x="-9880" y="963685"/>
                <a:ext cx="2581589" cy="2491693"/>
              </a:xfrm>
              <a:custGeom>
                <a:avLst/>
                <a:gdLst>
                  <a:gd name="connsiteX0" fmla="*/ 0 w 2581589"/>
                  <a:gd name="connsiteY0" fmla="*/ 0 h 2491693"/>
                  <a:gd name="connsiteX1" fmla="*/ 2581589 w 2581589"/>
                  <a:gd name="connsiteY1" fmla="*/ 2491693 h 2491693"/>
                  <a:gd name="connsiteX2" fmla="*/ 135554 w 2581589"/>
                  <a:gd name="connsiteY2" fmla="*/ 432690 h 2491693"/>
                  <a:gd name="connsiteX3" fmla="*/ 0 w 2581589"/>
                  <a:gd name="connsiteY3" fmla="*/ 310445 h 2491693"/>
                  <a:gd name="connsiteX4" fmla="*/ 0 w 2581589"/>
                  <a:gd name="connsiteY4" fmla="*/ 0 h 2491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1589" h="2491693">
                    <a:moveTo>
                      <a:pt x="0" y="0"/>
                    </a:moveTo>
                    <a:lnTo>
                      <a:pt x="2581589" y="2491693"/>
                    </a:lnTo>
                    <a:cubicBezTo>
                      <a:pt x="1917818" y="1883038"/>
                      <a:pt x="849849" y="1067238"/>
                      <a:pt x="135554" y="432690"/>
                    </a:cubicBezTo>
                    <a:lnTo>
                      <a:pt x="0" y="3104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E64C7FA7-7351-4974-8454-B0CEC5619B2F}"/>
                  </a:ext>
                </a:extLst>
              </p:cNvPr>
              <p:cNvSpPr/>
              <p:nvPr userDrawn="1"/>
            </p:nvSpPr>
            <p:spPr>
              <a:xfrm>
                <a:off x="-9880" y="1663687"/>
                <a:ext cx="2593887" cy="1829908"/>
              </a:xfrm>
              <a:custGeom>
                <a:avLst/>
                <a:gdLst>
                  <a:gd name="connsiteX0" fmla="*/ 0 w 2593887"/>
                  <a:gd name="connsiteY0" fmla="*/ 0 h 1829908"/>
                  <a:gd name="connsiteX1" fmla="*/ 2593887 w 2593887"/>
                  <a:gd name="connsiteY1" fmla="*/ 1829908 h 1829908"/>
                  <a:gd name="connsiteX2" fmla="*/ 203931 w 2593887"/>
                  <a:gd name="connsiteY2" fmla="*/ 374653 h 1829908"/>
                  <a:gd name="connsiteX3" fmla="*/ 0 w 2593887"/>
                  <a:gd name="connsiteY3" fmla="*/ 238703 h 1829908"/>
                  <a:gd name="connsiteX4" fmla="*/ 0 w 2593887"/>
                  <a:gd name="connsiteY4" fmla="*/ 0 h 1829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93887" h="1829908">
                    <a:moveTo>
                      <a:pt x="0" y="0"/>
                    </a:moveTo>
                    <a:lnTo>
                      <a:pt x="2593887" y="1829908"/>
                    </a:lnTo>
                    <a:cubicBezTo>
                      <a:pt x="1871380" y="1327166"/>
                      <a:pt x="970925" y="866801"/>
                      <a:pt x="203931" y="374653"/>
                    </a:cubicBezTo>
                    <a:lnTo>
                      <a:pt x="0" y="23870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171C98F-7DEA-466D-99C2-A62CF964C2F4}"/>
                  </a:ext>
                </a:extLst>
              </p:cNvPr>
              <p:cNvSpPr/>
              <p:nvPr userDrawn="1"/>
            </p:nvSpPr>
            <p:spPr>
              <a:xfrm>
                <a:off x="-9880" y="2233103"/>
                <a:ext cx="2543331" cy="1269183"/>
              </a:xfrm>
              <a:custGeom>
                <a:avLst/>
                <a:gdLst>
                  <a:gd name="connsiteX0" fmla="*/ 0 w 2508662"/>
                  <a:gd name="connsiteY0" fmla="*/ 0 h 1273517"/>
                  <a:gd name="connsiteX1" fmla="*/ 2077275 w 2508662"/>
                  <a:gd name="connsiteY1" fmla="*/ 1046764 h 1273517"/>
                  <a:gd name="connsiteX2" fmla="*/ 2508662 w 2508662"/>
                  <a:gd name="connsiteY2" fmla="*/ 1273517 h 1273517"/>
                  <a:gd name="connsiteX3" fmla="*/ 0 w 2508662"/>
                  <a:gd name="connsiteY3" fmla="*/ 205746 h 1273517"/>
                  <a:gd name="connsiteX4" fmla="*/ 0 w 2508662"/>
                  <a:gd name="connsiteY4" fmla="*/ 0 h 1273517"/>
                  <a:gd name="connsiteX0" fmla="*/ 0 w 2543331"/>
                  <a:gd name="connsiteY0" fmla="*/ 0 h 1269183"/>
                  <a:gd name="connsiteX1" fmla="*/ 2077275 w 2543331"/>
                  <a:gd name="connsiteY1" fmla="*/ 1046764 h 1269183"/>
                  <a:gd name="connsiteX2" fmla="*/ 2543331 w 2543331"/>
                  <a:gd name="connsiteY2" fmla="*/ 1269183 h 1269183"/>
                  <a:gd name="connsiteX3" fmla="*/ 0 w 2543331"/>
                  <a:gd name="connsiteY3" fmla="*/ 205746 h 1269183"/>
                  <a:gd name="connsiteX4" fmla="*/ 0 w 2543331"/>
                  <a:gd name="connsiteY4" fmla="*/ 0 h 1269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3331" h="1269183">
                    <a:moveTo>
                      <a:pt x="0" y="0"/>
                    </a:moveTo>
                    <a:lnTo>
                      <a:pt x="2077275" y="1046764"/>
                    </a:lnTo>
                    <a:lnTo>
                      <a:pt x="2543331" y="1269183"/>
                    </a:lnTo>
                    <a:lnTo>
                      <a:pt x="0" y="2057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0AFA846E-BC43-4D2A-B7E5-36BC1D6A0FD9}"/>
                  </a:ext>
                </a:extLst>
              </p:cNvPr>
              <p:cNvSpPr/>
              <p:nvPr userDrawn="1"/>
            </p:nvSpPr>
            <p:spPr>
              <a:xfrm>
                <a:off x="-7246" y="2668142"/>
                <a:ext cx="2493721" cy="851053"/>
              </a:xfrm>
              <a:custGeom>
                <a:avLst/>
                <a:gdLst>
                  <a:gd name="connsiteX0" fmla="*/ 0 w 2493721"/>
                  <a:gd name="connsiteY0" fmla="*/ 0 h 851053"/>
                  <a:gd name="connsiteX1" fmla="*/ 2493721 w 2493721"/>
                  <a:gd name="connsiteY1" fmla="*/ 851053 h 851053"/>
                  <a:gd name="connsiteX2" fmla="*/ 0 w 2493721"/>
                  <a:gd name="connsiteY2" fmla="*/ 181997 h 851053"/>
                  <a:gd name="connsiteX3" fmla="*/ 0 w 2493721"/>
                  <a:gd name="connsiteY3" fmla="*/ 0 h 851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3721" h="851053">
                    <a:moveTo>
                      <a:pt x="0" y="0"/>
                    </a:moveTo>
                    <a:lnTo>
                      <a:pt x="2493721" y="851053"/>
                    </a:lnTo>
                    <a:lnTo>
                      <a:pt x="0" y="1819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C89C21C1-2893-42EC-BCBB-6845FE158C31}"/>
                  </a:ext>
                </a:extLst>
              </p:cNvPr>
              <p:cNvSpPr/>
              <p:nvPr userDrawn="1"/>
            </p:nvSpPr>
            <p:spPr>
              <a:xfrm>
                <a:off x="-9880" y="3102988"/>
                <a:ext cx="2508662" cy="450453"/>
              </a:xfrm>
              <a:custGeom>
                <a:avLst/>
                <a:gdLst>
                  <a:gd name="connsiteX0" fmla="*/ 0 w 2508662"/>
                  <a:gd name="connsiteY0" fmla="*/ 0 h 450453"/>
                  <a:gd name="connsiteX1" fmla="*/ 2508662 w 2508662"/>
                  <a:gd name="connsiteY1" fmla="*/ 450453 h 450453"/>
                  <a:gd name="connsiteX2" fmla="*/ 0 w 2508662"/>
                  <a:gd name="connsiteY2" fmla="*/ 160747 h 450453"/>
                  <a:gd name="connsiteX3" fmla="*/ 0 w 2508662"/>
                  <a:gd name="connsiteY3" fmla="*/ 0 h 450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08662" h="450453">
                    <a:moveTo>
                      <a:pt x="0" y="0"/>
                    </a:moveTo>
                    <a:lnTo>
                      <a:pt x="2508662" y="450453"/>
                    </a:lnTo>
                    <a:lnTo>
                      <a:pt x="0" y="16074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00AB7C1-9461-4457-BC01-2D5AA9528170}"/>
                  </a:ext>
                </a:extLst>
              </p:cNvPr>
              <p:cNvSpPr/>
              <p:nvPr userDrawn="1"/>
            </p:nvSpPr>
            <p:spPr>
              <a:xfrm>
                <a:off x="-9880" y="3482862"/>
                <a:ext cx="2510506" cy="159056"/>
              </a:xfrm>
              <a:custGeom>
                <a:avLst/>
                <a:gdLst>
                  <a:gd name="connsiteX0" fmla="*/ 0 w 2510506"/>
                  <a:gd name="connsiteY0" fmla="*/ 0 h 159056"/>
                  <a:gd name="connsiteX1" fmla="*/ 2510506 w 2510506"/>
                  <a:gd name="connsiteY1" fmla="*/ 92984 h 159056"/>
                  <a:gd name="connsiteX2" fmla="*/ 0 w 2510506"/>
                  <a:gd name="connsiteY2" fmla="*/ 159056 h 159056"/>
                  <a:gd name="connsiteX3" fmla="*/ 0 w 2510506"/>
                  <a:gd name="connsiteY3" fmla="*/ 0 h 159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10506" h="159056">
                    <a:moveTo>
                      <a:pt x="0" y="0"/>
                    </a:moveTo>
                    <a:lnTo>
                      <a:pt x="2510506" y="92984"/>
                    </a:lnTo>
                    <a:lnTo>
                      <a:pt x="0" y="159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8F939816-B789-4B92-8906-54A5D4FCD066}"/>
                  </a:ext>
                </a:extLst>
              </p:cNvPr>
              <p:cNvSpPr/>
              <p:nvPr userDrawn="1"/>
            </p:nvSpPr>
            <p:spPr>
              <a:xfrm>
                <a:off x="-9879" y="471"/>
                <a:ext cx="2577191" cy="3425103"/>
              </a:xfrm>
              <a:custGeom>
                <a:avLst/>
                <a:gdLst>
                  <a:gd name="connsiteX0" fmla="*/ 0 w 2577191"/>
                  <a:gd name="connsiteY0" fmla="*/ 0 h 3425103"/>
                  <a:gd name="connsiteX1" fmla="*/ 98248 w 2577191"/>
                  <a:gd name="connsiteY1" fmla="*/ 0 h 3425103"/>
                  <a:gd name="connsiteX2" fmla="*/ 2577191 w 2577191"/>
                  <a:gd name="connsiteY2" fmla="*/ 3425103 h 3425103"/>
                  <a:gd name="connsiteX3" fmla="*/ 0 w 2577191"/>
                  <a:gd name="connsiteY3" fmla="*/ 382558 h 3425103"/>
                  <a:gd name="connsiteX4" fmla="*/ 0 w 2577191"/>
                  <a:gd name="connsiteY4" fmla="*/ 0 h 3425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7191" h="3425103">
                    <a:moveTo>
                      <a:pt x="0" y="0"/>
                    </a:moveTo>
                    <a:lnTo>
                      <a:pt x="98248" y="0"/>
                    </a:lnTo>
                    <a:lnTo>
                      <a:pt x="2577191" y="3425103"/>
                    </a:lnTo>
                    <a:lnTo>
                      <a:pt x="0" y="3825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059AF3D-511C-460D-9A08-836E22F25FB2}"/>
                  </a:ext>
                </a:extLst>
              </p:cNvPr>
              <p:cNvSpPr/>
              <p:nvPr userDrawn="1"/>
            </p:nvSpPr>
            <p:spPr>
              <a:xfrm>
                <a:off x="521690" y="471"/>
                <a:ext cx="2116128" cy="3480103"/>
              </a:xfrm>
              <a:custGeom>
                <a:avLst/>
                <a:gdLst>
                  <a:gd name="connsiteX0" fmla="*/ 0 w 2116128"/>
                  <a:gd name="connsiteY0" fmla="*/ 0 h 3480103"/>
                  <a:gd name="connsiteX1" fmla="*/ 436139 w 2116128"/>
                  <a:gd name="connsiteY1" fmla="*/ 0 h 3480103"/>
                  <a:gd name="connsiteX2" fmla="*/ 2116128 w 2116128"/>
                  <a:gd name="connsiteY2" fmla="*/ 3480103 h 3480103"/>
                  <a:gd name="connsiteX3" fmla="*/ 0 w 2116128"/>
                  <a:gd name="connsiteY3" fmla="*/ 0 h 3480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6128" h="3480103">
                    <a:moveTo>
                      <a:pt x="0" y="0"/>
                    </a:moveTo>
                    <a:lnTo>
                      <a:pt x="436139" y="0"/>
                    </a:lnTo>
                    <a:lnTo>
                      <a:pt x="2116128" y="348010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71706227-9A95-4D4C-A490-880381B47D50}"/>
                  </a:ext>
                </a:extLst>
              </p:cNvPr>
              <p:cNvSpPr/>
              <p:nvPr userDrawn="1"/>
            </p:nvSpPr>
            <p:spPr>
              <a:xfrm>
                <a:off x="1269344" y="471"/>
                <a:ext cx="1364393" cy="3400642"/>
              </a:xfrm>
              <a:custGeom>
                <a:avLst/>
                <a:gdLst>
                  <a:gd name="connsiteX0" fmla="*/ 0 w 1364393"/>
                  <a:gd name="connsiteY0" fmla="*/ 0 h 3400642"/>
                  <a:gd name="connsiteX1" fmla="*/ 334906 w 1364393"/>
                  <a:gd name="connsiteY1" fmla="*/ 0 h 3400642"/>
                  <a:gd name="connsiteX2" fmla="*/ 1364393 w 1364393"/>
                  <a:gd name="connsiteY2" fmla="*/ 3400642 h 3400642"/>
                  <a:gd name="connsiteX3" fmla="*/ 0 w 1364393"/>
                  <a:gd name="connsiteY3" fmla="*/ 0 h 3400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4393" h="3400642">
                    <a:moveTo>
                      <a:pt x="0" y="0"/>
                    </a:moveTo>
                    <a:lnTo>
                      <a:pt x="334906" y="0"/>
                    </a:lnTo>
                    <a:lnTo>
                      <a:pt x="1364393" y="34006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BA23E7A2-A9E8-445F-936A-0B3B39DCD032}"/>
                  </a:ext>
                </a:extLst>
              </p:cNvPr>
              <p:cNvSpPr/>
              <p:nvPr userDrawn="1"/>
            </p:nvSpPr>
            <p:spPr>
              <a:xfrm>
                <a:off x="1927518" y="471"/>
                <a:ext cx="724830" cy="3382767"/>
              </a:xfrm>
              <a:custGeom>
                <a:avLst/>
                <a:gdLst>
                  <a:gd name="connsiteX0" fmla="*/ 0 w 724830"/>
                  <a:gd name="connsiteY0" fmla="*/ 0 h 3382767"/>
                  <a:gd name="connsiteX1" fmla="*/ 315871 w 724830"/>
                  <a:gd name="connsiteY1" fmla="*/ 0 h 3382767"/>
                  <a:gd name="connsiteX2" fmla="*/ 724830 w 724830"/>
                  <a:gd name="connsiteY2" fmla="*/ 3382767 h 3382767"/>
                  <a:gd name="connsiteX3" fmla="*/ 0 w 724830"/>
                  <a:gd name="connsiteY3" fmla="*/ 0 h 338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4830" h="3382767">
                    <a:moveTo>
                      <a:pt x="0" y="0"/>
                    </a:moveTo>
                    <a:lnTo>
                      <a:pt x="315871" y="0"/>
                    </a:lnTo>
                    <a:lnTo>
                      <a:pt x="724830" y="33827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955711F6-C359-425E-BDC6-C9D85F1F46DD}"/>
                  </a:ext>
                </a:extLst>
              </p:cNvPr>
              <p:cNvSpPr/>
              <p:nvPr userDrawn="1"/>
            </p:nvSpPr>
            <p:spPr>
              <a:xfrm>
                <a:off x="2540806" y="471"/>
                <a:ext cx="308565" cy="3417977"/>
              </a:xfrm>
              <a:custGeom>
                <a:avLst/>
                <a:gdLst>
                  <a:gd name="connsiteX0" fmla="*/ 0 w 308565"/>
                  <a:gd name="connsiteY0" fmla="*/ 0 h 3417977"/>
                  <a:gd name="connsiteX1" fmla="*/ 308565 w 308565"/>
                  <a:gd name="connsiteY1" fmla="*/ 0 h 3417977"/>
                  <a:gd name="connsiteX2" fmla="*/ 164438 w 308565"/>
                  <a:gd name="connsiteY2" fmla="*/ 3417977 h 3417977"/>
                  <a:gd name="connsiteX3" fmla="*/ 0 w 308565"/>
                  <a:gd name="connsiteY3" fmla="*/ 0 h 3417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8565" h="3417977">
                    <a:moveTo>
                      <a:pt x="0" y="0"/>
                    </a:moveTo>
                    <a:lnTo>
                      <a:pt x="308565" y="0"/>
                    </a:lnTo>
                    <a:lnTo>
                      <a:pt x="164438" y="34179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EB5D9566-10B2-4736-B6AB-366E84F879BA}"/>
                  </a:ext>
                </a:extLst>
              </p:cNvPr>
              <p:cNvSpPr/>
              <p:nvPr userDrawn="1"/>
            </p:nvSpPr>
            <p:spPr>
              <a:xfrm>
                <a:off x="2722656" y="471"/>
                <a:ext cx="770563" cy="3386701"/>
              </a:xfrm>
              <a:custGeom>
                <a:avLst/>
                <a:gdLst>
                  <a:gd name="connsiteX0" fmla="*/ 459160 w 770563"/>
                  <a:gd name="connsiteY0" fmla="*/ 0 h 3386701"/>
                  <a:gd name="connsiteX1" fmla="*/ 770563 w 770563"/>
                  <a:gd name="connsiteY1" fmla="*/ 0 h 3386701"/>
                  <a:gd name="connsiteX2" fmla="*/ 0 w 770563"/>
                  <a:gd name="connsiteY2" fmla="*/ 3386701 h 3386701"/>
                  <a:gd name="connsiteX3" fmla="*/ 459160 w 770563"/>
                  <a:gd name="connsiteY3" fmla="*/ 0 h 3386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0563" h="3386701">
                    <a:moveTo>
                      <a:pt x="459160" y="0"/>
                    </a:moveTo>
                    <a:lnTo>
                      <a:pt x="770563" y="0"/>
                    </a:lnTo>
                    <a:lnTo>
                      <a:pt x="0" y="3386701"/>
                    </a:lnTo>
                    <a:lnTo>
                      <a:pt x="45916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994276D8-7387-4A0A-ADFB-0F9B70DCDFF5}"/>
                  </a:ext>
                </a:extLst>
              </p:cNvPr>
              <p:cNvSpPr/>
              <p:nvPr userDrawn="1"/>
            </p:nvSpPr>
            <p:spPr>
              <a:xfrm>
                <a:off x="2815817" y="471"/>
                <a:ext cx="1322110" cy="3233267"/>
              </a:xfrm>
              <a:custGeom>
                <a:avLst/>
                <a:gdLst>
                  <a:gd name="connsiteX0" fmla="*/ 996399 w 1322110"/>
                  <a:gd name="connsiteY0" fmla="*/ 0 h 3233267"/>
                  <a:gd name="connsiteX1" fmla="*/ 1322110 w 1322110"/>
                  <a:gd name="connsiteY1" fmla="*/ 0 h 3233267"/>
                  <a:gd name="connsiteX2" fmla="*/ 0 w 1322110"/>
                  <a:gd name="connsiteY2" fmla="*/ 3233267 h 3233267"/>
                  <a:gd name="connsiteX3" fmla="*/ 996399 w 1322110"/>
                  <a:gd name="connsiteY3" fmla="*/ 0 h 3233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2110" h="3233267">
                    <a:moveTo>
                      <a:pt x="996399" y="0"/>
                    </a:moveTo>
                    <a:lnTo>
                      <a:pt x="1322110" y="0"/>
                    </a:lnTo>
                    <a:lnTo>
                      <a:pt x="0" y="3233267"/>
                    </a:lnTo>
                    <a:lnTo>
                      <a:pt x="9963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080B46BF-7EA1-4397-B0A9-DDBE0EF09141}"/>
                  </a:ext>
                </a:extLst>
              </p:cNvPr>
              <p:cNvSpPr/>
              <p:nvPr userDrawn="1"/>
            </p:nvSpPr>
            <p:spPr>
              <a:xfrm>
                <a:off x="2877976" y="471"/>
                <a:ext cx="2082093" cy="3190387"/>
              </a:xfrm>
              <a:custGeom>
                <a:avLst/>
                <a:gdLst>
                  <a:gd name="connsiteX0" fmla="*/ 1623615 w 2082093"/>
                  <a:gd name="connsiteY0" fmla="*/ 0 h 3190387"/>
                  <a:gd name="connsiteX1" fmla="*/ 2082093 w 2082093"/>
                  <a:gd name="connsiteY1" fmla="*/ 0 h 3190387"/>
                  <a:gd name="connsiteX2" fmla="*/ 0 w 2082093"/>
                  <a:gd name="connsiteY2" fmla="*/ 3190387 h 3190387"/>
                  <a:gd name="connsiteX3" fmla="*/ 1623615 w 2082093"/>
                  <a:gd name="connsiteY3" fmla="*/ 0 h 319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2093" h="3190387">
                    <a:moveTo>
                      <a:pt x="1623615" y="0"/>
                    </a:moveTo>
                    <a:lnTo>
                      <a:pt x="2082093" y="0"/>
                    </a:lnTo>
                    <a:lnTo>
                      <a:pt x="0" y="3190387"/>
                    </a:lnTo>
                    <a:lnTo>
                      <a:pt x="162361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A51C4CA7-33F2-42D4-ACBC-3683E2156DFC}"/>
                  </a:ext>
                </a:extLst>
              </p:cNvPr>
              <p:cNvSpPr/>
              <p:nvPr userDrawn="1"/>
            </p:nvSpPr>
            <p:spPr>
              <a:xfrm>
                <a:off x="2802466" y="397405"/>
                <a:ext cx="2235103" cy="3024563"/>
              </a:xfrm>
              <a:custGeom>
                <a:avLst/>
                <a:gdLst>
                  <a:gd name="connsiteX0" fmla="*/ 2235103 w 2235103"/>
                  <a:gd name="connsiteY0" fmla="*/ 0 h 3024563"/>
                  <a:gd name="connsiteX1" fmla="*/ 2235103 w 2235103"/>
                  <a:gd name="connsiteY1" fmla="*/ 412523 h 3024563"/>
                  <a:gd name="connsiteX2" fmla="*/ 0 w 2235103"/>
                  <a:gd name="connsiteY2" fmla="*/ 3024563 h 3024563"/>
                  <a:gd name="connsiteX3" fmla="*/ 2235103 w 2235103"/>
                  <a:gd name="connsiteY3" fmla="*/ 0 h 3024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35103" h="3024563">
                    <a:moveTo>
                      <a:pt x="2235103" y="0"/>
                    </a:moveTo>
                    <a:lnTo>
                      <a:pt x="2235103" y="412523"/>
                    </a:lnTo>
                    <a:lnTo>
                      <a:pt x="0" y="3024563"/>
                    </a:lnTo>
                    <a:lnTo>
                      <a:pt x="223510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44D2C48D-0319-4339-A1D6-7FA30448D9F9}"/>
                  </a:ext>
                </a:extLst>
              </p:cNvPr>
              <p:cNvSpPr/>
              <p:nvPr userDrawn="1"/>
            </p:nvSpPr>
            <p:spPr>
              <a:xfrm>
                <a:off x="2853288" y="1271571"/>
                <a:ext cx="2190256" cy="2153252"/>
              </a:xfrm>
              <a:custGeom>
                <a:avLst/>
                <a:gdLst>
                  <a:gd name="connsiteX0" fmla="*/ 2184280 w 2184280"/>
                  <a:gd name="connsiteY0" fmla="*/ 0 h 2153252"/>
                  <a:gd name="connsiteX1" fmla="*/ 2184280 w 2184280"/>
                  <a:gd name="connsiteY1" fmla="*/ 240610 h 2153252"/>
                  <a:gd name="connsiteX2" fmla="*/ 2040047 w 2184280"/>
                  <a:gd name="connsiteY2" fmla="*/ 365977 h 2153252"/>
                  <a:gd name="connsiteX3" fmla="*/ 0 w 2184280"/>
                  <a:gd name="connsiteY3" fmla="*/ 2153252 h 2153252"/>
                  <a:gd name="connsiteX4" fmla="*/ 2184280 w 2184280"/>
                  <a:gd name="connsiteY4" fmla="*/ 0 h 2153252"/>
                  <a:gd name="connsiteX0" fmla="*/ 2184280 w 2184280"/>
                  <a:gd name="connsiteY0" fmla="*/ 0 h 2153252"/>
                  <a:gd name="connsiteX1" fmla="*/ 2184280 w 2184280"/>
                  <a:gd name="connsiteY1" fmla="*/ 240610 h 2153252"/>
                  <a:gd name="connsiteX2" fmla="*/ 0 w 2184280"/>
                  <a:gd name="connsiteY2" fmla="*/ 2153252 h 2153252"/>
                  <a:gd name="connsiteX3" fmla="*/ 2184280 w 2184280"/>
                  <a:gd name="connsiteY3" fmla="*/ 0 h 2153252"/>
                  <a:gd name="connsiteX0" fmla="*/ 2184280 w 2190256"/>
                  <a:gd name="connsiteY0" fmla="*/ 0 h 2153252"/>
                  <a:gd name="connsiteX1" fmla="*/ 2190256 w 2190256"/>
                  <a:gd name="connsiteY1" fmla="*/ 312328 h 2153252"/>
                  <a:gd name="connsiteX2" fmla="*/ 0 w 2190256"/>
                  <a:gd name="connsiteY2" fmla="*/ 2153252 h 2153252"/>
                  <a:gd name="connsiteX3" fmla="*/ 2184280 w 2190256"/>
                  <a:gd name="connsiteY3" fmla="*/ 0 h 2153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256" h="2153252">
                    <a:moveTo>
                      <a:pt x="2184280" y="0"/>
                    </a:moveTo>
                    <a:lnTo>
                      <a:pt x="2190256" y="312328"/>
                    </a:lnTo>
                    <a:lnTo>
                      <a:pt x="0" y="2153252"/>
                    </a:lnTo>
                    <a:lnTo>
                      <a:pt x="218428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9BC061EF-BEDD-47E6-8191-E703E76AA3EE}"/>
                  </a:ext>
                </a:extLst>
              </p:cNvPr>
              <p:cNvSpPr/>
              <p:nvPr userDrawn="1"/>
            </p:nvSpPr>
            <p:spPr>
              <a:xfrm>
                <a:off x="2807680" y="1898029"/>
                <a:ext cx="2229888" cy="1616725"/>
              </a:xfrm>
              <a:custGeom>
                <a:avLst/>
                <a:gdLst>
                  <a:gd name="connsiteX0" fmla="*/ 2229888 w 2229888"/>
                  <a:gd name="connsiteY0" fmla="*/ 0 h 1616725"/>
                  <a:gd name="connsiteX1" fmla="*/ 2229888 w 2229888"/>
                  <a:gd name="connsiteY1" fmla="*/ 216549 h 1616725"/>
                  <a:gd name="connsiteX2" fmla="*/ 1769502 w 2229888"/>
                  <a:gd name="connsiteY2" fmla="*/ 504887 h 1616725"/>
                  <a:gd name="connsiteX3" fmla="*/ 0 w 2229888"/>
                  <a:gd name="connsiteY3" fmla="*/ 1616725 h 1616725"/>
                  <a:gd name="connsiteX4" fmla="*/ 2229888 w 2229888"/>
                  <a:gd name="connsiteY4" fmla="*/ 0 h 161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9888" h="1616725">
                    <a:moveTo>
                      <a:pt x="2229888" y="0"/>
                    </a:moveTo>
                    <a:lnTo>
                      <a:pt x="2229888" y="216549"/>
                    </a:lnTo>
                    <a:lnTo>
                      <a:pt x="1769502" y="504887"/>
                    </a:lnTo>
                    <a:cubicBezTo>
                      <a:pt x="1179668" y="875500"/>
                      <a:pt x="611265" y="1235397"/>
                      <a:pt x="0" y="1616725"/>
                    </a:cubicBezTo>
                    <a:lnTo>
                      <a:pt x="2229888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0F82C4FD-FF5C-4886-B79B-8684C9C38E19}"/>
                  </a:ext>
                </a:extLst>
              </p:cNvPr>
              <p:cNvSpPr/>
              <p:nvPr userDrawn="1"/>
            </p:nvSpPr>
            <p:spPr>
              <a:xfrm>
                <a:off x="2869042" y="2373760"/>
                <a:ext cx="2168527" cy="1123947"/>
              </a:xfrm>
              <a:custGeom>
                <a:avLst/>
                <a:gdLst>
                  <a:gd name="connsiteX0" fmla="*/ 2168527 w 2168527"/>
                  <a:gd name="connsiteY0" fmla="*/ 0 h 1123947"/>
                  <a:gd name="connsiteX1" fmla="*/ 2168527 w 2168527"/>
                  <a:gd name="connsiteY1" fmla="*/ 215418 h 1123947"/>
                  <a:gd name="connsiteX2" fmla="*/ 0 w 2168527"/>
                  <a:gd name="connsiteY2" fmla="*/ 1123947 h 1123947"/>
                  <a:gd name="connsiteX3" fmla="*/ 2168527 w 2168527"/>
                  <a:gd name="connsiteY3" fmla="*/ 0 h 1123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8527" h="1123947">
                    <a:moveTo>
                      <a:pt x="2168527" y="0"/>
                    </a:moveTo>
                    <a:lnTo>
                      <a:pt x="2168527" y="215418"/>
                    </a:lnTo>
                    <a:lnTo>
                      <a:pt x="0" y="1123947"/>
                    </a:lnTo>
                    <a:lnTo>
                      <a:pt x="216852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CCE2D4FB-2575-4781-B707-3B21BE0F32CB}"/>
                  </a:ext>
                </a:extLst>
              </p:cNvPr>
              <p:cNvSpPr/>
              <p:nvPr userDrawn="1"/>
            </p:nvSpPr>
            <p:spPr>
              <a:xfrm>
                <a:off x="3096450" y="2785798"/>
                <a:ext cx="1934926" cy="678539"/>
              </a:xfrm>
              <a:custGeom>
                <a:avLst/>
                <a:gdLst>
                  <a:gd name="connsiteX0" fmla="*/ 1933436 w 1935602"/>
                  <a:gd name="connsiteY0" fmla="*/ 0 h 726195"/>
                  <a:gd name="connsiteX1" fmla="*/ 1935602 w 1935602"/>
                  <a:gd name="connsiteY1" fmla="*/ 208324 h 726195"/>
                  <a:gd name="connsiteX2" fmla="*/ 0 w 1935602"/>
                  <a:gd name="connsiteY2" fmla="*/ 726195 h 726195"/>
                  <a:gd name="connsiteX3" fmla="*/ 1933436 w 1935602"/>
                  <a:gd name="connsiteY3" fmla="*/ 0 h 726195"/>
                  <a:gd name="connsiteX0" fmla="*/ 1933436 w 1933436"/>
                  <a:gd name="connsiteY0" fmla="*/ 0 h 726195"/>
                  <a:gd name="connsiteX1" fmla="*/ 1930286 w 1933436"/>
                  <a:gd name="connsiteY1" fmla="*/ 155161 h 726195"/>
                  <a:gd name="connsiteX2" fmla="*/ 0 w 1933436"/>
                  <a:gd name="connsiteY2" fmla="*/ 726195 h 726195"/>
                  <a:gd name="connsiteX3" fmla="*/ 1933436 w 1933436"/>
                  <a:gd name="connsiteY3" fmla="*/ 0 h 726195"/>
                  <a:gd name="connsiteX0" fmla="*/ 1933436 w 1933436"/>
                  <a:gd name="connsiteY0" fmla="*/ 0 h 726195"/>
                  <a:gd name="connsiteX1" fmla="*/ 1931775 w 1933436"/>
                  <a:gd name="connsiteY1" fmla="*/ 184946 h 726195"/>
                  <a:gd name="connsiteX2" fmla="*/ 0 w 1933436"/>
                  <a:gd name="connsiteY2" fmla="*/ 726195 h 726195"/>
                  <a:gd name="connsiteX3" fmla="*/ 1933436 w 1933436"/>
                  <a:gd name="connsiteY3" fmla="*/ 0 h 726195"/>
                  <a:gd name="connsiteX0" fmla="*/ 1934926 w 1934926"/>
                  <a:gd name="connsiteY0" fmla="*/ 0 h 678539"/>
                  <a:gd name="connsiteX1" fmla="*/ 1931775 w 1934926"/>
                  <a:gd name="connsiteY1" fmla="*/ 137290 h 678539"/>
                  <a:gd name="connsiteX2" fmla="*/ 0 w 1934926"/>
                  <a:gd name="connsiteY2" fmla="*/ 678539 h 678539"/>
                  <a:gd name="connsiteX3" fmla="*/ 1934926 w 1934926"/>
                  <a:gd name="connsiteY3" fmla="*/ 0 h 678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34926" h="678539">
                    <a:moveTo>
                      <a:pt x="1934926" y="0"/>
                    </a:moveTo>
                    <a:cubicBezTo>
                      <a:pt x="1934372" y="61649"/>
                      <a:pt x="1932329" y="75641"/>
                      <a:pt x="1931775" y="137290"/>
                    </a:cubicBezTo>
                    <a:lnTo>
                      <a:pt x="0" y="678539"/>
                    </a:lnTo>
                    <a:lnTo>
                      <a:pt x="193492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8A4D4893-3609-4616-BB32-2458B27DF176}"/>
                  </a:ext>
                </a:extLst>
              </p:cNvPr>
              <p:cNvSpPr/>
              <p:nvPr userDrawn="1"/>
            </p:nvSpPr>
            <p:spPr>
              <a:xfrm>
                <a:off x="2980325" y="3471357"/>
                <a:ext cx="2051763" cy="155024"/>
              </a:xfrm>
              <a:custGeom>
                <a:avLst/>
                <a:gdLst>
                  <a:gd name="connsiteX0" fmla="*/ 2049597 w 2051763"/>
                  <a:gd name="connsiteY0" fmla="*/ 0 h 155024"/>
                  <a:gd name="connsiteX1" fmla="*/ 2051763 w 2051763"/>
                  <a:gd name="connsiteY1" fmla="*/ 155024 h 155024"/>
                  <a:gd name="connsiteX2" fmla="*/ 0 w 2051763"/>
                  <a:gd name="connsiteY2" fmla="*/ 66814 h 155024"/>
                  <a:gd name="connsiteX3" fmla="*/ 2049597 w 2051763"/>
                  <a:gd name="connsiteY3" fmla="*/ 0 h 155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1763" h="155024">
                    <a:moveTo>
                      <a:pt x="2049597" y="0"/>
                    </a:moveTo>
                    <a:lnTo>
                      <a:pt x="2051763" y="155024"/>
                    </a:lnTo>
                    <a:lnTo>
                      <a:pt x="0" y="66814"/>
                    </a:lnTo>
                    <a:lnTo>
                      <a:pt x="204959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rtl="0"/>
                <a:endParaRPr lang="en-GB" noProof="0"/>
              </a:p>
            </p:txBody>
          </p:sp>
        </p:grp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982ED0A-9D4A-4CEF-A0CD-032842957871}"/>
                </a:ext>
              </a:extLst>
            </p:cNvPr>
            <p:cNvSpPr/>
            <p:nvPr userDrawn="1"/>
          </p:nvSpPr>
          <p:spPr>
            <a:xfrm rot="10800000">
              <a:off x="2743150" y="3722869"/>
              <a:ext cx="2086874" cy="4049531"/>
            </a:xfrm>
            <a:custGeom>
              <a:avLst/>
              <a:gdLst>
                <a:gd name="connsiteX0" fmla="*/ 2086874 w 2086874"/>
                <a:gd name="connsiteY0" fmla="*/ 4049531 h 4049531"/>
                <a:gd name="connsiteX1" fmla="*/ 0 w 2086874"/>
                <a:gd name="connsiteY1" fmla="*/ 0 h 4049531"/>
                <a:gd name="connsiteX2" fmla="*/ 430110 w 2086874"/>
                <a:gd name="connsiteY2" fmla="*/ 0 h 4049531"/>
                <a:gd name="connsiteX3" fmla="*/ 2086874 w 2086874"/>
                <a:gd name="connsiteY3" fmla="*/ 4049531 h 404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6874" h="4049531">
                  <a:moveTo>
                    <a:pt x="2086874" y="4049531"/>
                  </a:moveTo>
                  <a:lnTo>
                    <a:pt x="0" y="0"/>
                  </a:lnTo>
                  <a:lnTo>
                    <a:pt x="430110" y="0"/>
                  </a:lnTo>
                  <a:lnTo>
                    <a:pt x="2086874" y="404953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A479C1F-4036-4401-B35F-9D459ADD43FB}"/>
                </a:ext>
              </a:extLst>
            </p:cNvPr>
            <p:cNvSpPr/>
            <p:nvPr userDrawn="1"/>
          </p:nvSpPr>
          <p:spPr>
            <a:xfrm rot="10800000">
              <a:off x="0" y="3792022"/>
              <a:ext cx="2578502" cy="3980378"/>
            </a:xfrm>
            <a:custGeom>
              <a:avLst/>
              <a:gdLst>
                <a:gd name="connsiteX0" fmla="*/ 0 w 2578502"/>
                <a:gd name="connsiteY0" fmla="*/ 3980378 h 3980378"/>
                <a:gd name="connsiteX1" fmla="*/ 2504296 w 2578502"/>
                <a:gd name="connsiteY1" fmla="*/ 0 h 3980378"/>
                <a:gd name="connsiteX2" fmla="*/ 2578502 w 2578502"/>
                <a:gd name="connsiteY2" fmla="*/ 0 h 3980378"/>
                <a:gd name="connsiteX3" fmla="*/ 2578502 w 2578502"/>
                <a:gd name="connsiteY3" fmla="*/ 444126 h 3980378"/>
                <a:gd name="connsiteX4" fmla="*/ 0 w 2578502"/>
                <a:gd name="connsiteY4" fmla="*/ 3980378 h 3980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8502" h="3980378">
                  <a:moveTo>
                    <a:pt x="0" y="3980378"/>
                  </a:moveTo>
                  <a:lnTo>
                    <a:pt x="2504296" y="0"/>
                  </a:lnTo>
                  <a:lnTo>
                    <a:pt x="2578502" y="0"/>
                  </a:lnTo>
                  <a:lnTo>
                    <a:pt x="2578502" y="444126"/>
                  </a:lnTo>
                  <a:lnTo>
                    <a:pt x="0" y="398037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620AD73-7F51-42EB-B977-7EAE06EF4301}"/>
                </a:ext>
              </a:extLst>
            </p:cNvPr>
            <p:cNvSpPr/>
            <p:nvPr userDrawn="1"/>
          </p:nvSpPr>
          <p:spPr>
            <a:xfrm rot="10800000">
              <a:off x="2533625" y="3796174"/>
              <a:ext cx="304222" cy="3976226"/>
            </a:xfrm>
            <a:custGeom>
              <a:avLst/>
              <a:gdLst>
                <a:gd name="connsiteX0" fmla="*/ 162124 w 304222"/>
                <a:gd name="connsiteY0" fmla="*/ 3976226 h 3976226"/>
                <a:gd name="connsiteX1" fmla="*/ 0 w 304222"/>
                <a:gd name="connsiteY1" fmla="*/ 0 h 3976226"/>
                <a:gd name="connsiteX2" fmla="*/ 304222 w 304222"/>
                <a:gd name="connsiteY2" fmla="*/ 0 h 3976226"/>
                <a:gd name="connsiteX3" fmla="*/ 162124 w 304222"/>
                <a:gd name="connsiteY3" fmla="*/ 3976226 h 397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222" h="3976226">
                  <a:moveTo>
                    <a:pt x="162124" y="3976226"/>
                  </a:moveTo>
                  <a:lnTo>
                    <a:pt x="0" y="0"/>
                  </a:lnTo>
                  <a:lnTo>
                    <a:pt x="304222" y="0"/>
                  </a:lnTo>
                  <a:lnTo>
                    <a:pt x="162124" y="39762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FD25BBF-204C-417F-82CE-B25526AB3C82}"/>
                </a:ext>
              </a:extLst>
            </p:cNvPr>
            <p:cNvSpPr/>
            <p:nvPr userDrawn="1"/>
          </p:nvSpPr>
          <p:spPr>
            <a:xfrm rot="10800000">
              <a:off x="2747230" y="3816628"/>
              <a:ext cx="1345090" cy="3955772"/>
            </a:xfrm>
            <a:custGeom>
              <a:avLst/>
              <a:gdLst>
                <a:gd name="connsiteX0" fmla="*/ 1345090 w 1345090"/>
                <a:gd name="connsiteY0" fmla="*/ 3955772 h 3955772"/>
                <a:gd name="connsiteX1" fmla="*/ 0 w 1345090"/>
                <a:gd name="connsiteY1" fmla="*/ 0 h 3955772"/>
                <a:gd name="connsiteX2" fmla="*/ 330168 w 1345090"/>
                <a:gd name="connsiteY2" fmla="*/ 0 h 3955772"/>
                <a:gd name="connsiteX3" fmla="*/ 1345090 w 1345090"/>
                <a:gd name="connsiteY3" fmla="*/ 3955772 h 3955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5090" h="3955772">
                  <a:moveTo>
                    <a:pt x="1345090" y="3955772"/>
                  </a:moveTo>
                  <a:lnTo>
                    <a:pt x="0" y="0"/>
                  </a:lnTo>
                  <a:lnTo>
                    <a:pt x="330168" y="0"/>
                  </a:lnTo>
                  <a:lnTo>
                    <a:pt x="1345090" y="395577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754C025-041A-4098-962D-D29CC8CCC357}"/>
                </a:ext>
              </a:extLst>
            </p:cNvPr>
            <p:cNvSpPr/>
            <p:nvPr userDrawn="1"/>
          </p:nvSpPr>
          <p:spPr>
            <a:xfrm rot="10800000">
              <a:off x="1898695" y="3833077"/>
              <a:ext cx="759617" cy="3939323"/>
            </a:xfrm>
            <a:custGeom>
              <a:avLst/>
              <a:gdLst>
                <a:gd name="connsiteX0" fmla="*/ 0 w 759617"/>
                <a:gd name="connsiteY0" fmla="*/ 3939323 h 3939323"/>
                <a:gd name="connsiteX1" fmla="*/ 452637 w 759617"/>
                <a:gd name="connsiteY1" fmla="*/ 0 h 3939323"/>
                <a:gd name="connsiteX2" fmla="*/ 759617 w 759617"/>
                <a:gd name="connsiteY2" fmla="*/ 0 h 3939323"/>
                <a:gd name="connsiteX3" fmla="*/ 0 w 759617"/>
                <a:gd name="connsiteY3" fmla="*/ 3939323 h 393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9617" h="3939323">
                  <a:moveTo>
                    <a:pt x="0" y="3939323"/>
                  </a:moveTo>
                  <a:lnTo>
                    <a:pt x="452637" y="0"/>
                  </a:lnTo>
                  <a:lnTo>
                    <a:pt x="759617" y="0"/>
                  </a:lnTo>
                  <a:lnTo>
                    <a:pt x="0" y="393932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5155005-66DB-48A1-921E-52EA08718733}"/>
                </a:ext>
              </a:extLst>
            </p:cNvPr>
            <p:cNvSpPr/>
            <p:nvPr userDrawn="1"/>
          </p:nvSpPr>
          <p:spPr>
            <a:xfrm rot="10800000">
              <a:off x="2728620" y="3837719"/>
              <a:ext cx="714521" cy="3934681"/>
            </a:xfrm>
            <a:custGeom>
              <a:avLst/>
              <a:gdLst>
                <a:gd name="connsiteX0" fmla="*/ 714521 w 714521"/>
                <a:gd name="connsiteY0" fmla="*/ 3934681 h 3934681"/>
                <a:gd name="connsiteX1" fmla="*/ 0 w 714521"/>
                <a:gd name="connsiteY1" fmla="*/ 0 h 3934681"/>
                <a:gd name="connsiteX2" fmla="*/ 311378 w 714521"/>
                <a:gd name="connsiteY2" fmla="*/ 0 h 3934681"/>
                <a:gd name="connsiteX3" fmla="*/ 714521 w 714521"/>
                <a:gd name="connsiteY3" fmla="*/ 3934681 h 393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521" h="3934681">
                  <a:moveTo>
                    <a:pt x="714521" y="3934681"/>
                  </a:moveTo>
                  <a:lnTo>
                    <a:pt x="0" y="0"/>
                  </a:lnTo>
                  <a:lnTo>
                    <a:pt x="311378" y="0"/>
                  </a:lnTo>
                  <a:lnTo>
                    <a:pt x="714521" y="393468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5843646-E164-433E-ACD6-3EB540FD6186}"/>
                </a:ext>
              </a:extLst>
            </p:cNvPr>
            <p:cNvSpPr/>
            <p:nvPr userDrawn="1"/>
          </p:nvSpPr>
          <p:spPr>
            <a:xfrm rot="10800000">
              <a:off x="1262714" y="4014119"/>
              <a:ext cx="1302437" cy="3758280"/>
            </a:xfrm>
            <a:custGeom>
              <a:avLst/>
              <a:gdLst>
                <a:gd name="connsiteX0" fmla="*/ 0 w 1302437"/>
                <a:gd name="connsiteY0" fmla="*/ 3758280 h 3758280"/>
                <a:gd name="connsiteX1" fmla="*/ 981573 w 1302437"/>
                <a:gd name="connsiteY1" fmla="*/ 0 h 3758280"/>
                <a:gd name="connsiteX2" fmla="*/ 1302437 w 1302437"/>
                <a:gd name="connsiteY2" fmla="*/ 0 h 3758280"/>
                <a:gd name="connsiteX3" fmla="*/ 0 w 1302437"/>
                <a:gd name="connsiteY3" fmla="*/ 3758280 h 375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2437" h="3758280">
                  <a:moveTo>
                    <a:pt x="0" y="3758280"/>
                  </a:moveTo>
                  <a:lnTo>
                    <a:pt x="981573" y="0"/>
                  </a:lnTo>
                  <a:lnTo>
                    <a:pt x="1302437" y="0"/>
                  </a:lnTo>
                  <a:lnTo>
                    <a:pt x="0" y="375828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224D1F5-DEC9-40F5-AD53-A7DCF2801885}"/>
                </a:ext>
              </a:extLst>
            </p:cNvPr>
            <p:cNvSpPr/>
            <p:nvPr userDrawn="1"/>
          </p:nvSpPr>
          <p:spPr>
            <a:xfrm rot="10800000">
              <a:off x="452297" y="4064715"/>
              <a:ext cx="2050695" cy="3707685"/>
            </a:xfrm>
            <a:custGeom>
              <a:avLst/>
              <a:gdLst>
                <a:gd name="connsiteX0" fmla="*/ 0 w 2050695"/>
                <a:gd name="connsiteY0" fmla="*/ 3707685 h 3707685"/>
                <a:gd name="connsiteX1" fmla="*/ 1599131 w 2050695"/>
                <a:gd name="connsiteY1" fmla="*/ 0 h 3707685"/>
                <a:gd name="connsiteX2" fmla="*/ 2050695 w 2050695"/>
                <a:gd name="connsiteY2" fmla="*/ 0 h 3707685"/>
                <a:gd name="connsiteX3" fmla="*/ 0 w 2050695"/>
                <a:gd name="connsiteY3" fmla="*/ 3707685 h 370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0695" h="3707685">
                  <a:moveTo>
                    <a:pt x="0" y="3707685"/>
                  </a:moveTo>
                  <a:lnTo>
                    <a:pt x="1599131" y="0"/>
                  </a:lnTo>
                  <a:lnTo>
                    <a:pt x="2050695" y="0"/>
                  </a:lnTo>
                  <a:lnTo>
                    <a:pt x="0" y="3707685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AD20162-8C79-4635-A647-276E5B295856}"/>
                </a:ext>
              </a:extLst>
            </p:cNvPr>
            <p:cNvSpPr/>
            <p:nvPr userDrawn="1"/>
          </p:nvSpPr>
          <p:spPr>
            <a:xfrm rot="10800000">
              <a:off x="0" y="3654908"/>
              <a:ext cx="2400643" cy="307188"/>
            </a:xfrm>
            <a:custGeom>
              <a:avLst/>
              <a:gdLst>
                <a:gd name="connsiteX0" fmla="*/ 0 w 2400643"/>
                <a:gd name="connsiteY0" fmla="*/ 307188 h 307188"/>
                <a:gd name="connsiteX1" fmla="*/ 2400643 w 2400643"/>
                <a:gd name="connsiteY1" fmla="*/ 0 h 307188"/>
                <a:gd name="connsiteX2" fmla="*/ 2400643 w 2400643"/>
                <a:gd name="connsiteY2" fmla="*/ 184608 h 307188"/>
                <a:gd name="connsiteX3" fmla="*/ 0 w 2400643"/>
                <a:gd name="connsiteY3" fmla="*/ 307188 h 30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0643" h="307188">
                  <a:moveTo>
                    <a:pt x="0" y="307188"/>
                  </a:moveTo>
                  <a:lnTo>
                    <a:pt x="2400643" y="0"/>
                  </a:lnTo>
                  <a:lnTo>
                    <a:pt x="2400643" y="184608"/>
                  </a:lnTo>
                  <a:lnTo>
                    <a:pt x="0" y="30718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79E9642-39A2-4369-B888-AF50D68E9B60}"/>
                </a:ext>
              </a:extLst>
            </p:cNvPr>
            <p:cNvSpPr/>
            <p:nvPr userDrawn="1"/>
          </p:nvSpPr>
          <p:spPr>
            <a:xfrm rot="10800000">
              <a:off x="0" y="3669889"/>
              <a:ext cx="2459820" cy="660088"/>
            </a:xfrm>
            <a:custGeom>
              <a:avLst/>
              <a:gdLst>
                <a:gd name="connsiteX0" fmla="*/ 0 w 2459820"/>
                <a:gd name="connsiteY0" fmla="*/ 660088 h 660088"/>
                <a:gd name="connsiteX1" fmla="*/ 2459820 w 2459820"/>
                <a:gd name="connsiteY1" fmla="*/ 0 h 660088"/>
                <a:gd name="connsiteX2" fmla="*/ 2459820 w 2459820"/>
                <a:gd name="connsiteY2" fmla="*/ 205198 h 660088"/>
                <a:gd name="connsiteX3" fmla="*/ 0 w 2459820"/>
                <a:gd name="connsiteY3" fmla="*/ 660088 h 6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9820" h="660088">
                  <a:moveTo>
                    <a:pt x="0" y="660088"/>
                  </a:moveTo>
                  <a:lnTo>
                    <a:pt x="2459820" y="0"/>
                  </a:lnTo>
                  <a:lnTo>
                    <a:pt x="2459820" y="205198"/>
                  </a:lnTo>
                  <a:lnTo>
                    <a:pt x="0" y="6600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9080CF-83B9-482C-9495-4A0D8FFB6E4B}"/>
                </a:ext>
              </a:extLst>
            </p:cNvPr>
            <p:cNvSpPr/>
            <p:nvPr userDrawn="1"/>
          </p:nvSpPr>
          <p:spPr>
            <a:xfrm rot="10800000">
              <a:off x="0" y="3682541"/>
              <a:ext cx="2573288" cy="2207667"/>
            </a:xfrm>
            <a:custGeom>
              <a:avLst/>
              <a:gdLst>
                <a:gd name="connsiteX0" fmla="*/ 0 w 2573288"/>
                <a:gd name="connsiteY0" fmla="*/ 2207667 h 2207667"/>
                <a:gd name="connsiteX1" fmla="*/ 2573288 w 2573288"/>
                <a:gd name="connsiteY1" fmla="*/ 0 h 2207667"/>
                <a:gd name="connsiteX2" fmla="*/ 2573288 w 2573288"/>
                <a:gd name="connsiteY2" fmla="*/ 326826 h 2207667"/>
                <a:gd name="connsiteX3" fmla="*/ 1769502 w 2573288"/>
                <a:gd name="connsiteY3" fmla="*/ 895769 h 2207667"/>
                <a:gd name="connsiteX4" fmla="*/ 0 w 2573288"/>
                <a:gd name="connsiteY4" fmla="*/ 2207667 h 220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3288" h="2207667">
                  <a:moveTo>
                    <a:pt x="0" y="2207667"/>
                  </a:moveTo>
                  <a:lnTo>
                    <a:pt x="2573288" y="0"/>
                  </a:lnTo>
                  <a:lnTo>
                    <a:pt x="2573288" y="326826"/>
                  </a:lnTo>
                  <a:lnTo>
                    <a:pt x="1769502" y="895769"/>
                  </a:lnTo>
                  <a:lnTo>
                    <a:pt x="0" y="22076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>
                <a:solidFill>
                  <a:schemeClr val="accent1"/>
                </a:solidFill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5F3EA42-E007-4DD2-9444-DF06EDD4BDE5}"/>
                </a:ext>
              </a:extLst>
            </p:cNvPr>
            <p:cNvSpPr/>
            <p:nvPr userDrawn="1"/>
          </p:nvSpPr>
          <p:spPr>
            <a:xfrm rot="10800000">
              <a:off x="0" y="3702654"/>
              <a:ext cx="2511926" cy="1535632"/>
            </a:xfrm>
            <a:custGeom>
              <a:avLst/>
              <a:gdLst>
                <a:gd name="connsiteX0" fmla="*/ 0 w 2511926"/>
                <a:gd name="connsiteY0" fmla="*/ 1535632 h 1535632"/>
                <a:gd name="connsiteX1" fmla="*/ 2511926 w 2511926"/>
                <a:gd name="connsiteY1" fmla="*/ 0 h 1535632"/>
                <a:gd name="connsiteX2" fmla="*/ 2511926 w 2511926"/>
                <a:gd name="connsiteY2" fmla="*/ 241156 h 1535632"/>
                <a:gd name="connsiteX3" fmla="*/ 0 w 2511926"/>
                <a:gd name="connsiteY3" fmla="*/ 1535632 h 153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1926" h="1535632">
                  <a:moveTo>
                    <a:pt x="0" y="1535632"/>
                  </a:moveTo>
                  <a:lnTo>
                    <a:pt x="2511926" y="0"/>
                  </a:lnTo>
                  <a:lnTo>
                    <a:pt x="2511926" y="241156"/>
                  </a:lnTo>
                  <a:lnTo>
                    <a:pt x="0" y="153563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31F6CA7-99B0-4145-A170-AAFACD5D3D98}"/>
                </a:ext>
              </a:extLst>
            </p:cNvPr>
            <p:cNvSpPr/>
            <p:nvPr userDrawn="1"/>
          </p:nvSpPr>
          <p:spPr>
            <a:xfrm rot="10800000">
              <a:off x="0" y="3742026"/>
              <a:ext cx="2284517" cy="1013224"/>
            </a:xfrm>
            <a:custGeom>
              <a:avLst/>
              <a:gdLst>
                <a:gd name="connsiteX0" fmla="*/ 0 w 2284517"/>
                <a:gd name="connsiteY0" fmla="*/ 1013224 h 1013224"/>
                <a:gd name="connsiteX1" fmla="*/ 2284517 w 2284517"/>
                <a:gd name="connsiteY1" fmla="*/ 0 h 1013224"/>
                <a:gd name="connsiteX2" fmla="*/ 2284517 w 2284517"/>
                <a:gd name="connsiteY2" fmla="*/ 223752 h 1013224"/>
                <a:gd name="connsiteX3" fmla="*/ 0 w 2284517"/>
                <a:gd name="connsiteY3" fmla="*/ 1013224 h 101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4517" h="1013224">
                  <a:moveTo>
                    <a:pt x="0" y="1013224"/>
                  </a:moveTo>
                  <a:lnTo>
                    <a:pt x="2284517" y="0"/>
                  </a:lnTo>
                  <a:lnTo>
                    <a:pt x="2284517" y="223752"/>
                  </a:lnTo>
                  <a:lnTo>
                    <a:pt x="0" y="101322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4655A6C-5039-42C1-BE57-9F71108A7B2C}"/>
                </a:ext>
              </a:extLst>
            </p:cNvPr>
            <p:cNvSpPr/>
            <p:nvPr userDrawn="1"/>
          </p:nvSpPr>
          <p:spPr>
            <a:xfrm rot="10800000">
              <a:off x="0" y="3788652"/>
              <a:ext cx="2527680" cy="2899765"/>
            </a:xfrm>
            <a:custGeom>
              <a:avLst/>
              <a:gdLst>
                <a:gd name="connsiteX0" fmla="*/ 0 w 2527680"/>
                <a:gd name="connsiteY0" fmla="*/ 2899765 h 2899765"/>
                <a:gd name="connsiteX1" fmla="*/ 2527680 w 2527680"/>
                <a:gd name="connsiteY1" fmla="*/ 0 h 2899765"/>
                <a:gd name="connsiteX2" fmla="*/ 2527680 w 2527680"/>
                <a:gd name="connsiteY2" fmla="*/ 409355 h 2899765"/>
                <a:gd name="connsiteX3" fmla="*/ 0 w 2527680"/>
                <a:gd name="connsiteY3" fmla="*/ 2899765 h 289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7680" h="2899765">
                  <a:moveTo>
                    <a:pt x="0" y="2899765"/>
                  </a:moveTo>
                  <a:lnTo>
                    <a:pt x="2527680" y="0"/>
                  </a:lnTo>
                  <a:lnTo>
                    <a:pt x="2527680" y="409355"/>
                  </a:lnTo>
                  <a:lnTo>
                    <a:pt x="0" y="28997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7800B48-DAC9-414C-A488-5B0F69677037}"/>
              </a:ext>
            </a:extLst>
          </p:cNvPr>
          <p:cNvSpPr/>
          <p:nvPr userDrawn="1"/>
        </p:nvSpPr>
        <p:spPr>
          <a:xfrm>
            <a:off x="5029200" y="0"/>
            <a:ext cx="5029200" cy="7772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A6F07ED-8123-47B2-B552-07FC7AED3B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1419" y="923544"/>
            <a:ext cx="4646981" cy="1755647"/>
          </a:xfrm>
        </p:spPr>
        <p:txBody>
          <a:bodyPr rtlCol="0" anchor="t" anchorCtr="0">
            <a:noAutofit/>
          </a:bodyPr>
          <a:lstStyle>
            <a:lvl1pPr>
              <a:lnSpc>
                <a:spcPts val="7200"/>
              </a:lnSpc>
              <a:defRPr sz="7200" spc="-15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ADD TITLE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8ABE62B-0714-40A9-BE4C-33D1603DB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526792" y="6850243"/>
            <a:ext cx="1828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1E6FF495-61E5-4525-A7E0-593C9B608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83416" y="6850243"/>
            <a:ext cx="1828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 Placeholder 98">
            <a:extLst>
              <a:ext uri="{FF2B5EF4-FFF2-40B4-BE49-F238E27FC236}">
                <a16:creationId xmlns:a16="http://schemas.microsoft.com/office/drawing/2014/main" id="{F81B8EFA-181C-47D1-9167-1D50CBED69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2392" y="2752344"/>
            <a:ext cx="4114800" cy="740664"/>
          </a:xfrm>
        </p:spPr>
        <p:txBody>
          <a:bodyPr rtlCol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marL="457205" indent="0">
              <a:buNone/>
              <a:defRPr sz="2000">
                <a:solidFill>
                  <a:schemeClr val="accent1"/>
                </a:solidFill>
              </a:defRPr>
            </a:lvl2pPr>
            <a:lvl3pPr marL="914409" indent="0">
              <a:buNone/>
              <a:defRPr sz="2000">
                <a:solidFill>
                  <a:schemeClr val="accent1"/>
                </a:solidFill>
              </a:defRPr>
            </a:lvl3pPr>
            <a:lvl4pPr marL="1371614" indent="0">
              <a:buNone/>
              <a:defRPr sz="2000">
                <a:solidFill>
                  <a:schemeClr val="accent1"/>
                </a:solidFill>
              </a:defRPr>
            </a:lvl4pPr>
            <a:lvl5pPr marL="1828819" indent="0">
              <a:buNone/>
              <a:defRPr sz="20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07" name="Text Placeholder 106">
            <a:extLst>
              <a:ext uri="{FF2B5EF4-FFF2-40B4-BE49-F238E27FC236}">
                <a16:creationId xmlns:a16="http://schemas.microsoft.com/office/drawing/2014/main" id="{B54B69BD-7B47-4171-B7A9-5A916B66C3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22392" y="4233672"/>
            <a:ext cx="4114800" cy="414338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5" indent="0">
              <a:buNone/>
              <a:defRPr sz="2000">
                <a:solidFill>
                  <a:schemeClr val="accent1"/>
                </a:solidFill>
              </a:defRPr>
            </a:lvl2pPr>
            <a:lvl3pPr marL="914409" indent="0">
              <a:buNone/>
              <a:defRPr sz="2000">
                <a:solidFill>
                  <a:schemeClr val="accent1"/>
                </a:solidFill>
              </a:defRPr>
            </a:lvl3pPr>
            <a:lvl4pPr marL="1371614" indent="0">
              <a:buNone/>
              <a:defRPr sz="2000">
                <a:solidFill>
                  <a:schemeClr val="accent1"/>
                </a:solidFill>
              </a:defRPr>
            </a:lvl4pPr>
            <a:lvl5pPr marL="1828819" indent="0">
              <a:buNone/>
              <a:defRPr sz="20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01" name="Text Placeholder 100">
            <a:extLst>
              <a:ext uri="{FF2B5EF4-FFF2-40B4-BE49-F238E27FC236}">
                <a16:creationId xmlns:a16="http://schemas.microsoft.com/office/drawing/2014/main" id="{82CA1213-01B4-4669-9104-F4CF1A163D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2392" y="4626864"/>
            <a:ext cx="4114800" cy="1197864"/>
          </a:xfrm>
        </p:spPr>
        <p:txBody>
          <a:bodyPr rtlCol="0">
            <a:noAutofit/>
          </a:bodyPr>
          <a:lstStyle>
            <a:lvl1pPr marL="0" indent="0">
              <a:lnSpc>
                <a:spcPts val="4200"/>
              </a:lnSpc>
              <a:spcBef>
                <a:spcPts val="0"/>
              </a:spcBef>
              <a:buNone/>
              <a:defRPr sz="3600">
                <a:solidFill>
                  <a:schemeClr val="accent1"/>
                </a:solidFill>
              </a:defRPr>
            </a:lvl1pPr>
            <a:lvl2pPr marL="457205" indent="0">
              <a:buNone/>
              <a:defRPr sz="3600">
                <a:solidFill>
                  <a:schemeClr val="accent1"/>
                </a:solidFill>
              </a:defRPr>
            </a:lvl2pPr>
            <a:lvl3pPr marL="914409" indent="0">
              <a:buNone/>
              <a:defRPr sz="3600">
                <a:solidFill>
                  <a:schemeClr val="accent1"/>
                </a:solidFill>
              </a:defRPr>
            </a:lvl3pPr>
            <a:lvl4pPr marL="1371614" indent="0">
              <a:buNone/>
              <a:defRPr sz="3600">
                <a:solidFill>
                  <a:schemeClr val="accent1"/>
                </a:solidFill>
              </a:defRPr>
            </a:lvl4pPr>
            <a:lvl5pPr marL="1828819" indent="0">
              <a:buNone/>
              <a:defRPr sz="36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03" name="Text Placeholder 102">
            <a:extLst>
              <a:ext uri="{FF2B5EF4-FFF2-40B4-BE49-F238E27FC236}">
                <a16:creationId xmlns:a16="http://schemas.microsoft.com/office/drawing/2014/main" id="{28124C95-2496-462F-B1BA-AD14260196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2392" y="6876288"/>
            <a:ext cx="1892808" cy="594360"/>
          </a:xfrm>
        </p:spPr>
        <p:txBody>
          <a:bodyPr rtlCol="0">
            <a:norm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000">
                <a:solidFill>
                  <a:schemeClr val="accent1"/>
                </a:solidFill>
              </a:defRPr>
            </a:lvl1pPr>
            <a:lvl2pPr marL="457205" indent="0">
              <a:buNone/>
              <a:defRPr sz="1200">
                <a:solidFill>
                  <a:schemeClr val="accent1"/>
                </a:solidFill>
              </a:defRPr>
            </a:lvl2pPr>
            <a:lvl3pPr marL="914409" indent="0">
              <a:buNone/>
              <a:defRPr sz="1200">
                <a:solidFill>
                  <a:schemeClr val="accent1"/>
                </a:solidFill>
              </a:defRPr>
            </a:lvl3pPr>
            <a:lvl4pPr marL="1371614" indent="0">
              <a:buNone/>
              <a:defRPr sz="1200">
                <a:solidFill>
                  <a:schemeClr val="accent1"/>
                </a:solidFill>
              </a:defRPr>
            </a:lvl4pPr>
            <a:lvl5pPr marL="1828819" indent="0">
              <a:buNone/>
              <a:defRPr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05" name="Text Placeholder 104">
            <a:extLst>
              <a:ext uri="{FF2B5EF4-FFF2-40B4-BE49-F238E27FC236}">
                <a16:creationId xmlns:a16="http://schemas.microsoft.com/office/drawing/2014/main" id="{4BB2BB5D-6C2C-40E8-9CC0-51A2C818AE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08392" y="6876288"/>
            <a:ext cx="1892808" cy="274320"/>
          </a:xfrm>
        </p:spPr>
        <p:txBody>
          <a:bodyPr rtlCol="0">
            <a:noAutofit/>
          </a:bodyPr>
          <a:lstStyle>
            <a:lvl1pPr marL="0" indent="0">
              <a:lnSpc>
                <a:spcPts val="1400"/>
              </a:lnSpc>
              <a:buNone/>
              <a:defRPr sz="1000">
                <a:solidFill>
                  <a:schemeClr val="accent1"/>
                </a:solidFill>
              </a:defRPr>
            </a:lvl1pPr>
            <a:lvl2pPr marL="457205" indent="0">
              <a:buNone/>
              <a:defRPr sz="1200">
                <a:solidFill>
                  <a:schemeClr val="accent1"/>
                </a:solidFill>
              </a:defRPr>
            </a:lvl2pPr>
            <a:lvl3pPr marL="914409" indent="0">
              <a:buNone/>
              <a:defRPr sz="1200">
                <a:solidFill>
                  <a:schemeClr val="accent1"/>
                </a:solidFill>
              </a:defRPr>
            </a:lvl3pPr>
            <a:lvl4pPr marL="1371614" indent="0">
              <a:buNone/>
              <a:defRPr sz="1200">
                <a:solidFill>
                  <a:schemeClr val="accent1"/>
                </a:solidFill>
              </a:defRPr>
            </a:lvl4pPr>
            <a:lvl5pPr marL="1828819" indent="0">
              <a:buNone/>
              <a:defRPr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323454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68" userDrawn="1">
          <p15:clr>
            <a:srgbClr val="FBAE40"/>
          </p15:clr>
        </p15:guide>
        <p15:guide id="2" pos="6336" userDrawn="1">
          <p15:clr>
            <a:srgbClr val="FBAE40"/>
          </p15:clr>
        </p15:guide>
        <p15:guide id="4" orient="horz" pos="4896" userDrawn="1">
          <p15:clr>
            <a:srgbClr val="FBAE40"/>
          </p15:clr>
        </p15:guide>
        <p15:guide id="5" pos="3456" userDrawn="1">
          <p15:clr>
            <a:srgbClr val="FBAE40"/>
          </p15:clr>
        </p15:guide>
        <p15:guide id="6" pos="6048" userDrawn="1">
          <p15:clr>
            <a:srgbClr val="FBAE40"/>
          </p15:clr>
        </p15:guide>
        <p15:guide id="7" orient="horz" pos="576" userDrawn="1">
          <p15:clr>
            <a:srgbClr val="FBAE40"/>
          </p15:clr>
        </p15:guide>
        <p15:guide id="8" orient="horz" pos="43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51EDDDB-D9D3-4D39-ADBC-6A6A740390C9}"/>
              </a:ext>
            </a:extLst>
          </p:cNvPr>
          <p:cNvGrpSpPr/>
          <p:nvPr userDrawn="1"/>
        </p:nvGrpSpPr>
        <p:grpSpPr>
          <a:xfrm>
            <a:off x="-11032" y="4904"/>
            <a:ext cx="10074195" cy="4798722"/>
            <a:chOff x="-11032" y="4904"/>
            <a:chExt cx="10074195" cy="4798722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49C9834-066E-4CEB-AD30-3D56DF1A123C}"/>
                </a:ext>
              </a:extLst>
            </p:cNvPr>
            <p:cNvSpPr/>
            <p:nvPr userDrawn="1"/>
          </p:nvSpPr>
          <p:spPr>
            <a:xfrm>
              <a:off x="-6990" y="4904"/>
              <a:ext cx="10068609" cy="4798722"/>
            </a:xfrm>
            <a:custGeom>
              <a:avLst/>
              <a:gdLst>
                <a:gd name="connsiteX0" fmla="*/ 10055909 w 10065389"/>
                <a:gd name="connsiteY0" fmla="*/ 0 h 4841902"/>
                <a:gd name="connsiteX1" fmla="*/ 10065389 w 10065389"/>
                <a:gd name="connsiteY1" fmla="*/ 4841902 h 4841902"/>
                <a:gd name="connsiteX2" fmla="*/ 0 w 10065389"/>
                <a:gd name="connsiteY2" fmla="*/ 3289340 h 4841902"/>
                <a:gd name="connsiteX3" fmla="*/ 0 w 10065389"/>
                <a:gd name="connsiteY3" fmla="*/ 1602007 h 4841902"/>
                <a:gd name="connsiteX4" fmla="*/ 10055909 w 10065389"/>
                <a:gd name="connsiteY4" fmla="*/ 0 h 4841902"/>
                <a:gd name="connsiteX0" fmla="*/ 10068609 w 10068609"/>
                <a:gd name="connsiteY0" fmla="*/ 0 h 4798722"/>
                <a:gd name="connsiteX1" fmla="*/ 10065389 w 10068609"/>
                <a:gd name="connsiteY1" fmla="*/ 4798722 h 4798722"/>
                <a:gd name="connsiteX2" fmla="*/ 0 w 10068609"/>
                <a:gd name="connsiteY2" fmla="*/ 3246160 h 4798722"/>
                <a:gd name="connsiteX3" fmla="*/ 0 w 10068609"/>
                <a:gd name="connsiteY3" fmla="*/ 1558827 h 4798722"/>
                <a:gd name="connsiteX4" fmla="*/ 10068609 w 10068609"/>
                <a:gd name="connsiteY4" fmla="*/ 0 h 479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8609" h="4798722">
                  <a:moveTo>
                    <a:pt x="10068609" y="0"/>
                  </a:moveTo>
                  <a:cubicBezTo>
                    <a:pt x="10067536" y="1599574"/>
                    <a:pt x="10066462" y="3199148"/>
                    <a:pt x="10065389" y="4798722"/>
                  </a:cubicBezTo>
                  <a:lnTo>
                    <a:pt x="0" y="3246160"/>
                  </a:lnTo>
                  <a:lnTo>
                    <a:pt x="0" y="1558827"/>
                  </a:lnTo>
                  <a:lnTo>
                    <a:pt x="1006860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3D0880FC-7088-430B-B40D-9936068D2F39}"/>
                </a:ext>
              </a:extLst>
            </p:cNvPr>
            <p:cNvSpPr/>
            <p:nvPr userDrawn="1"/>
          </p:nvSpPr>
          <p:spPr>
            <a:xfrm>
              <a:off x="-2310" y="611357"/>
              <a:ext cx="10061374" cy="3773783"/>
            </a:xfrm>
            <a:custGeom>
              <a:avLst/>
              <a:gdLst>
                <a:gd name="connsiteX0" fmla="*/ 0 w 10058400"/>
                <a:gd name="connsiteY0" fmla="*/ 0 h 2780008"/>
                <a:gd name="connsiteX1" fmla="*/ 10058400 w 10058400"/>
                <a:gd name="connsiteY1" fmla="*/ 0 h 2780008"/>
                <a:gd name="connsiteX2" fmla="*/ 10058400 w 10058400"/>
                <a:gd name="connsiteY2" fmla="*/ 2780008 h 2780008"/>
                <a:gd name="connsiteX3" fmla="*/ 0 w 10058400"/>
                <a:gd name="connsiteY3" fmla="*/ 2780008 h 2780008"/>
                <a:gd name="connsiteX4" fmla="*/ 0 w 10058400"/>
                <a:gd name="connsiteY4" fmla="*/ 0 h 2780008"/>
                <a:gd name="connsiteX0" fmla="*/ 0 w 10067925"/>
                <a:gd name="connsiteY0" fmla="*/ 0 h 3761083"/>
                <a:gd name="connsiteX1" fmla="*/ 10058400 w 10067925"/>
                <a:gd name="connsiteY1" fmla="*/ 0 h 3761083"/>
                <a:gd name="connsiteX2" fmla="*/ 10067925 w 10067925"/>
                <a:gd name="connsiteY2" fmla="*/ 3761083 h 3761083"/>
                <a:gd name="connsiteX3" fmla="*/ 0 w 10067925"/>
                <a:gd name="connsiteY3" fmla="*/ 2780008 h 3761083"/>
                <a:gd name="connsiteX4" fmla="*/ 0 w 10067925"/>
                <a:gd name="connsiteY4" fmla="*/ 0 h 3761083"/>
                <a:gd name="connsiteX0" fmla="*/ 47625 w 10067925"/>
                <a:gd name="connsiteY0" fmla="*/ 1076325 h 3761083"/>
                <a:gd name="connsiteX1" fmla="*/ 10058400 w 10067925"/>
                <a:gd name="connsiteY1" fmla="*/ 0 h 3761083"/>
                <a:gd name="connsiteX2" fmla="*/ 10067925 w 10067925"/>
                <a:gd name="connsiteY2" fmla="*/ 3761083 h 3761083"/>
                <a:gd name="connsiteX3" fmla="*/ 0 w 10067925"/>
                <a:gd name="connsiteY3" fmla="*/ 2780008 h 3761083"/>
                <a:gd name="connsiteX4" fmla="*/ 47625 w 10067925"/>
                <a:gd name="connsiteY4" fmla="*/ 1076325 h 3761083"/>
                <a:gd name="connsiteX0" fmla="*/ 0 w 10106025"/>
                <a:gd name="connsiteY0" fmla="*/ 1409700 h 3761083"/>
                <a:gd name="connsiteX1" fmla="*/ 10096500 w 10106025"/>
                <a:gd name="connsiteY1" fmla="*/ 0 h 3761083"/>
                <a:gd name="connsiteX2" fmla="*/ 10106025 w 10106025"/>
                <a:gd name="connsiteY2" fmla="*/ 3761083 h 3761083"/>
                <a:gd name="connsiteX3" fmla="*/ 38100 w 10106025"/>
                <a:gd name="connsiteY3" fmla="*/ 2780008 h 3761083"/>
                <a:gd name="connsiteX4" fmla="*/ 0 w 10106025"/>
                <a:gd name="connsiteY4" fmla="*/ 1409700 h 3761083"/>
                <a:gd name="connsiteX0" fmla="*/ 0 w 10077450"/>
                <a:gd name="connsiteY0" fmla="*/ 1162050 h 3761083"/>
                <a:gd name="connsiteX1" fmla="*/ 10067925 w 10077450"/>
                <a:gd name="connsiteY1" fmla="*/ 0 h 3761083"/>
                <a:gd name="connsiteX2" fmla="*/ 10077450 w 10077450"/>
                <a:gd name="connsiteY2" fmla="*/ 3761083 h 3761083"/>
                <a:gd name="connsiteX3" fmla="*/ 9525 w 10077450"/>
                <a:gd name="connsiteY3" fmla="*/ 2780008 h 3761083"/>
                <a:gd name="connsiteX4" fmla="*/ 0 w 10077450"/>
                <a:gd name="connsiteY4" fmla="*/ 1162050 h 3761083"/>
                <a:gd name="connsiteX0" fmla="*/ 57150 w 10134600"/>
                <a:gd name="connsiteY0" fmla="*/ 1162050 h 3761083"/>
                <a:gd name="connsiteX1" fmla="*/ 10125075 w 10134600"/>
                <a:gd name="connsiteY1" fmla="*/ 0 h 3761083"/>
                <a:gd name="connsiteX2" fmla="*/ 10134600 w 10134600"/>
                <a:gd name="connsiteY2" fmla="*/ 3761083 h 3761083"/>
                <a:gd name="connsiteX3" fmla="*/ 0 w 10134600"/>
                <a:gd name="connsiteY3" fmla="*/ 2379958 h 3761083"/>
                <a:gd name="connsiteX4" fmla="*/ 57150 w 10134600"/>
                <a:gd name="connsiteY4" fmla="*/ 1162050 h 3761083"/>
                <a:gd name="connsiteX0" fmla="*/ 0 w 10077450"/>
                <a:gd name="connsiteY0" fmla="*/ 1162050 h 3761083"/>
                <a:gd name="connsiteX1" fmla="*/ 10067925 w 10077450"/>
                <a:gd name="connsiteY1" fmla="*/ 0 h 3761083"/>
                <a:gd name="connsiteX2" fmla="*/ 10077450 w 10077450"/>
                <a:gd name="connsiteY2" fmla="*/ 3761083 h 3761083"/>
                <a:gd name="connsiteX3" fmla="*/ 47625 w 10077450"/>
                <a:gd name="connsiteY3" fmla="*/ 2541883 h 3761083"/>
                <a:gd name="connsiteX4" fmla="*/ 0 w 10077450"/>
                <a:gd name="connsiteY4" fmla="*/ 1162050 h 3761083"/>
                <a:gd name="connsiteX0" fmla="*/ 0 w 10077450"/>
                <a:gd name="connsiteY0" fmla="*/ 1162050 h 3761083"/>
                <a:gd name="connsiteX1" fmla="*/ 10067925 w 10077450"/>
                <a:gd name="connsiteY1" fmla="*/ 0 h 3761083"/>
                <a:gd name="connsiteX2" fmla="*/ 10077450 w 10077450"/>
                <a:gd name="connsiteY2" fmla="*/ 3761083 h 3761083"/>
                <a:gd name="connsiteX3" fmla="*/ 10411 w 10077450"/>
                <a:gd name="connsiteY3" fmla="*/ 2531250 h 3761083"/>
                <a:gd name="connsiteX4" fmla="*/ 0 w 10077450"/>
                <a:gd name="connsiteY4" fmla="*/ 1162050 h 3761083"/>
                <a:gd name="connsiteX0" fmla="*/ 11346 w 10088796"/>
                <a:gd name="connsiteY0" fmla="*/ 1162050 h 3761083"/>
                <a:gd name="connsiteX1" fmla="*/ 10079271 w 10088796"/>
                <a:gd name="connsiteY1" fmla="*/ 0 h 3761083"/>
                <a:gd name="connsiteX2" fmla="*/ 10088796 w 10088796"/>
                <a:gd name="connsiteY2" fmla="*/ 3761083 h 3761083"/>
                <a:gd name="connsiteX3" fmla="*/ 450 w 10088796"/>
                <a:gd name="connsiteY3" fmla="*/ 2525934 h 3761083"/>
                <a:gd name="connsiteX4" fmla="*/ 11346 w 10088796"/>
                <a:gd name="connsiteY4" fmla="*/ 1162050 h 3761083"/>
                <a:gd name="connsiteX0" fmla="*/ 0 w 10091113"/>
                <a:gd name="connsiteY0" fmla="*/ 1158644 h 3761083"/>
                <a:gd name="connsiteX1" fmla="*/ 10081588 w 10091113"/>
                <a:gd name="connsiteY1" fmla="*/ 0 h 3761083"/>
                <a:gd name="connsiteX2" fmla="*/ 10091113 w 10091113"/>
                <a:gd name="connsiteY2" fmla="*/ 3761083 h 3761083"/>
                <a:gd name="connsiteX3" fmla="*/ 2767 w 10091113"/>
                <a:gd name="connsiteY3" fmla="*/ 2525934 h 3761083"/>
                <a:gd name="connsiteX4" fmla="*/ 0 w 10091113"/>
                <a:gd name="connsiteY4" fmla="*/ 1158644 h 3761083"/>
                <a:gd name="connsiteX0" fmla="*/ 0 w 10091779"/>
                <a:gd name="connsiteY0" fmla="*/ 1171344 h 3773783"/>
                <a:gd name="connsiteX1" fmla="*/ 10091779 w 10091779"/>
                <a:gd name="connsiteY1" fmla="*/ 0 h 3773783"/>
                <a:gd name="connsiteX2" fmla="*/ 10091113 w 10091779"/>
                <a:gd name="connsiteY2" fmla="*/ 3773783 h 3773783"/>
                <a:gd name="connsiteX3" fmla="*/ 2767 w 10091779"/>
                <a:gd name="connsiteY3" fmla="*/ 2538634 h 3773783"/>
                <a:gd name="connsiteX4" fmla="*/ 0 w 10091779"/>
                <a:gd name="connsiteY4" fmla="*/ 1171344 h 3773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91779" h="3773783">
                  <a:moveTo>
                    <a:pt x="0" y="1171344"/>
                  </a:moveTo>
                  <a:lnTo>
                    <a:pt x="10091779" y="0"/>
                  </a:lnTo>
                  <a:lnTo>
                    <a:pt x="10091113" y="3773783"/>
                  </a:lnTo>
                  <a:lnTo>
                    <a:pt x="2767" y="2538634"/>
                  </a:lnTo>
                  <a:cubicBezTo>
                    <a:pt x="-703" y="2082234"/>
                    <a:pt x="3470" y="1627744"/>
                    <a:pt x="0" y="11713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06459AB-E683-4732-B2CD-C8B0B1CC527D}"/>
                </a:ext>
              </a:extLst>
            </p:cNvPr>
            <p:cNvSpPr/>
            <p:nvPr userDrawn="1"/>
          </p:nvSpPr>
          <p:spPr>
            <a:xfrm>
              <a:off x="-583" y="297431"/>
              <a:ext cx="10058982" cy="1492119"/>
            </a:xfrm>
            <a:custGeom>
              <a:avLst/>
              <a:gdLst>
                <a:gd name="connsiteX0" fmla="*/ 10058982 w 10058982"/>
                <a:gd name="connsiteY0" fmla="*/ 0 h 1492119"/>
                <a:gd name="connsiteX1" fmla="*/ 10058066 w 10058982"/>
                <a:gd name="connsiteY1" fmla="*/ 375090 h 1492119"/>
                <a:gd name="connsiteX2" fmla="*/ 0 w 10058982"/>
                <a:gd name="connsiteY2" fmla="*/ 1492119 h 1492119"/>
                <a:gd name="connsiteX3" fmla="*/ 0 w 10058982"/>
                <a:gd name="connsiteY3" fmla="*/ 1357800 h 1492119"/>
                <a:gd name="connsiteX4" fmla="*/ 10058982 w 10058982"/>
                <a:gd name="connsiteY4" fmla="*/ 0 h 149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8982" h="1492119">
                  <a:moveTo>
                    <a:pt x="10058982" y="0"/>
                  </a:moveTo>
                  <a:cubicBezTo>
                    <a:pt x="10058677" y="125030"/>
                    <a:pt x="10058371" y="250060"/>
                    <a:pt x="10058066" y="375090"/>
                  </a:cubicBezTo>
                  <a:lnTo>
                    <a:pt x="0" y="1492119"/>
                  </a:lnTo>
                  <a:lnTo>
                    <a:pt x="0" y="1357800"/>
                  </a:lnTo>
                  <a:lnTo>
                    <a:pt x="100589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CEEABCD-28CC-4FA5-8BEA-2B03CE8353BC}"/>
                </a:ext>
              </a:extLst>
            </p:cNvPr>
            <p:cNvSpPr/>
            <p:nvPr userDrawn="1"/>
          </p:nvSpPr>
          <p:spPr>
            <a:xfrm flipV="1">
              <a:off x="-11032" y="3044028"/>
              <a:ext cx="10074195" cy="1392835"/>
            </a:xfrm>
            <a:custGeom>
              <a:avLst/>
              <a:gdLst>
                <a:gd name="connsiteX0" fmla="*/ 10067925 w 10067925"/>
                <a:gd name="connsiteY0" fmla="*/ 0 h 1484796"/>
                <a:gd name="connsiteX1" fmla="*/ 10067009 w 10067925"/>
                <a:gd name="connsiteY1" fmla="*/ 375090 h 1484796"/>
                <a:gd name="connsiteX2" fmla="*/ 0 w 10067925"/>
                <a:gd name="connsiteY2" fmla="*/ 1484796 h 1484796"/>
                <a:gd name="connsiteX3" fmla="*/ 0 w 10067925"/>
                <a:gd name="connsiteY3" fmla="*/ 1376640 h 1484796"/>
                <a:gd name="connsiteX0" fmla="*/ 10106646 w 10106646"/>
                <a:gd name="connsiteY0" fmla="*/ 0 h 1484796"/>
                <a:gd name="connsiteX1" fmla="*/ 10105730 w 10106646"/>
                <a:gd name="connsiteY1" fmla="*/ 375090 h 1484796"/>
                <a:gd name="connsiteX2" fmla="*/ 0 w 10106646"/>
                <a:gd name="connsiteY2" fmla="*/ 1484796 h 1484796"/>
                <a:gd name="connsiteX3" fmla="*/ 38721 w 10106646"/>
                <a:gd name="connsiteY3" fmla="*/ 1376640 h 1484796"/>
                <a:gd name="connsiteX4" fmla="*/ 10106646 w 10106646"/>
                <a:gd name="connsiteY4" fmla="*/ 0 h 1484796"/>
                <a:gd name="connsiteX0" fmla="*/ 10118560 w 10118560"/>
                <a:gd name="connsiteY0" fmla="*/ 0 h 1484796"/>
                <a:gd name="connsiteX1" fmla="*/ 10117644 w 10118560"/>
                <a:gd name="connsiteY1" fmla="*/ 375090 h 1484796"/>
                <a:gd name="connsiteX2" fmla="*/ 11914 w 10118560"/>
                <a:gd name="connsiteY2" fmla="*/ 1484796 h 1484796"/>
                <a:gd name="connsiteX3" fmla="*/ 0 w 10118560"/>
                <a:gd name="connsiteY3" fmla="*/ 1367177 h 1484796"/>
                <a:gd name="connsiteX4" fmla="*/ 10118560 w 10118560"/>
                <a:gd name="connsiteY4" fmla="*/ 0 h 1484796"/>
                <a:gd name="connsiteX0" fmla="*/ 10106646 w 10106646"/>
                <a:gd name="connsiteY0" fmla="*/ 0 h 1484796"/>
                <a:gd name="connsiteX1" fmla="*/ 10105730 w 10106646"/>
                <a:gd name="connsiteY1" fmla="*/ 375090 h 1484796"/>
                <a:gd name="connsiteX2" fmla="*/ 0 w 10106646"/>
                <a:gd name="connsiteY2" fmla="*/ 1484796 h 1484796"/>
                <a:gd name="connsiteX3" fmla="*/ 2979 w 10106646"/>
                <a:gd name="connsiteY3" fmla="*/ 1370331 h 1484796"/>
                <a:gd name="connsiteX4" fmla="*/ 10106646 w 10106646"/>
                <a:gd name="connsiteY4" fmla="*/ 0 h 1484796"/>
                <a:gd name="connsiteX0" fmla="*/ 10103667 w 10103667"/>
                <a:gd name="connsiteY0" fmla="*/ 0 h 1484796"/>
                <a:gd name="connsiteX1" fmla="*/ 10102751 w 10103667"/>
                <a:gd name="connsiteY1" fmla="*/ 375090 h 1484796"/>
                <a:gd name="connsiteX2" fmla="*/ 63208 w 10103667"/>
                <a:gd name="connsiteY2" fmla="*/ 1484796 h 1484796"/>
                <a:gd name="connsiteX3" fmla="*/ 0 w 10103667"/>
                <a:gd name="connsiteY3" fmla="*/ 1370331 h 1484796"/>
                <a:gd name="connsiteX4" fmla="*/ 10103667 w 10103667"/>
                <a:gd name="connsiteY4" fmla="*/ 0 h 1484796"/>
                <a:gd name="connsiteX0" fmla="*/ 10040459 w 10040459"/>
                <a:gd name="connsiteY0" fmla="*/ 0 h 1484796"/>
                <a:gd name="connsiteX1" fmla="*/ 10039543 w 10040459"/>
                <a:gd name="connsiteY1" fmla="*/ 375090 h 1484796"/>
                <a:gd name="connsiteX2" fmla="*/ 0 w 10040459"/>
                <a:gd name="connsiteY2" fmla="*/ 1484796 h 1484796"/>
                <a:gd name="connsiteX3" fmla="*/ 1281 w 10040459"/>
                <a:gd name="connsiteY3" fmla="*/ 1359439 h 1484796"/>
                <a:gd name="connsiteX4" fmla="*/ 10040459 w 10040459"/>
                <a:gd name="connsiteY4" fmla="*/ 0 h 148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40459" h="1484796">
                  <a:moveTo>
                    <a:pt x="10040459" y="0"/>
                  </a:moveTo>
                  <a:cubicBezTo>
                    <a:pt x="10040154" y="125030"/>
                    <a:pt x="10039848" y="250060"/>
                    <a:pt x="10039543" y="375090"/>
                  </a:cubicBezTo>
                  <a:lnTo>
                    <a:pt x="0" y="1484796"/>
                  </a:lnTo>
                  <a:cubicBezTo>
                    <a:pt x="0" y="1448744"/>
                    <a:pt x="1281" y="1395491"/>
                    <a:pt x="1281" y="1359439"/>
                  </a:cubicBezTo>
                  <a:lnTo>
                    <a:pt x="10040459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3C006CC7-2537-4C78-BE54-501D04CB44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5" y="1764792"/>
            <a:ext cx="8682881" cy="1501775"/>
          </a:xfrm>
        </p:spPr>
        <p:txBody>
          <a:bodyPr rtlCol="0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CLICK TO ADD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3EC09D-C6C7-4B99-BB0A-2FD9D2647275}"/>
              </a:ext>
            </a:extLst>
          </p:cNvPr>
          <p:cNvCxnSpPr>
            <a:cxnSpLocks/>
          </p:cNvCxnSpPr>
          <p:nvPr userDrawn="1"/>
        </p:nvCxnSpPr>
        <p:spPr>
          <a:xfrm>
            <a:off x="598089" y="6899658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5687FA-1D8C-409F-92D3-D9D70955D282}"/>
              </a:ext>
            </a:extLst>
          </p:cNvPr>
          <p:cNvCxnSpPr>
            <a:cxnSpLocks/>
          </p:cNvCxnSpPr>
          <p:nvPr userDrawn="1"/>
        </p:nvCxnSpPr>
        <p:spPr>
          <a:xfrm>
            <a:off x="5035732" y="689510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508BAE-35B0-48D8-81D4-0A01041066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76" y="4471416"/>
            <a:ext cx="2423160" cy="402336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6903E1E-1A47-4FDF-B3C5-C6C7E3EBCE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776" y="4846320"/>
            <a:ext cx="7763256" cy="649224"/>
          </a:xfrm>
        </p:spPr>
        <p:txBody>
          <a:bodyPr rtlCol="0">
            <a:noAutofit/>
          </a:bodyPr>
          <a:lstStyle>
            <a:lvl1pPr marL="0" indent="0">
              <a:buNone/>
              <a:defRPr sz="4200">
                <a:solidFill>
                  <a:schemeClr val="accent1"/>
                </a:solidFill>
              </a:defRPr>
            </a:lvl1pPr>
            <a:lvl2pPr marL="457200" indent="0">
              <a:buNone/>
              <a:defRPr sz="3600">
                <a:solidFill>
                  <a:schemeClr val="accent1"/>
                </a:solidFill>
              </a:defRPr>
            </a:lvl2pPr>
            <a:lvl3pPr marL="914400" indent="0">
              <a:buNone/>
              <a:defRPr sz="3600">
                <a:solidFill>
                  <a:schemeClr val="accent1"/>
                </a:solidFill>
              </a:defRPr>
            </a:lvl3pPr>
            <a:lvl4pPr marL="1371600" indent="0">
              <a:buNone/>
              <a:defRPr sz="3600">
                <a:solidFill>
                  <a:schemeClr val="accent1"/>
                </a:solidFill>
              </a:defRPr>
            </a:lvl4pPr>
            <a:lvl5pPr marL="1828800" indent="0">
              <a:buNone/>
              <a:defRPr sz="36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3121274-0E65-4A37-9DC5-B682AE26C1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3776" y="5458968"/>
            <a:ext cx="5952744" cy="402336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74CFAEF-B71A-4AC9-B425-04B03A57F6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3776" y="6949440"/>
            <a:ext cx="3657600" cy="219456"/>
          </a:xfrm>
        </p:spPr>
        <p:txBody>
          <a:bodyPr rtlCol="0">
            <a:no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</a:defRPr>
            </a:lvl1pPr>
            <a:lvl2pPr marL="457200" indent="0">
              <a:buNone/>
              <a:defRPr sz="1200">
                <a:solidFill>
                  <a:schemeClr val="accent1"/>
                </a:solidFill>
              </a:defRPr>
            </a:lvl2pPr>
            <a:lvl3pPr marL="914400" indent="0">
              <a:buNone/>
              <a:defRPr sz="1200">
                <a:solidFill>
                  <a:schemeClr val="accent1"/>
                </a:solidFill>
              </a:defRPr>
            </a:lvl3pPr>
            <a:lvl4pPr marL="1371600" indent="0">
              <a:buNone/>
              <a:defRPr sz="1200">
                <a:solidFill>
                  <a:schemeClr val="accent1"/>
                </a:solidFill>
              </a:defRPr>
            </a:lvl4pPr>
            <a:lvl5pPr marL="1828800" indent="0">
              <a:buNone/>
              <a:defRPr sz="120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02D7066-D08C-4ACD-9538-862A0C8F18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2728" y="6949440"/>
            <a:ext cx="3657600" cy="219456"/>
          </a:xfrm>
        </p:spPr>
        <p:txBody>
          <a:bodyPr rtlCol="0">
            <a:no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7D5883B4-01E3-49F6-A75E-12E2358723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6088" y="1092325"/>
            <a:ext cx="2318536" cy="260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98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 userDrawn="1">
          <p15:clr>
            <a:srgbClr val="FBAE40"/>
          </p15:clr>
        </p15:guide>
        <p15:guide id="2" pos="604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881B37B-9684-48E2-A578-126DC8A7B196}"/>
              </a:ext>
            </a:extLst>
          </p:cNvPr>
          <p:cNvSpPr/>
          <p:nvPr userDrawn="1"/>
        </p:nvSpPr>
        <p:spPr>
          <a:xfrm>
            <a:off x="228600" y="228600"/>
            <a:ext cx="9601200" cy="7315200"/>
          </a:xfrm>
          <a:prstGeom prst="roundRect">
            <a:avLst>
              <a:gd name="adj" fmla="val 4558"/>
            </a:avLst>
          </a:prstGeom>
          <a:solidFill>
            <a:srgbClr val="DBB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F6299C-2C1A-4D06-A830-73A8553DD1D9}"/>
              </a:ext>
            </a:extLst>
          </p:cNvPr>
          <p:cNvGrpSpPr/>
          <p:nvPr userDrawn="1"/>
        </p:nvGrpSpPr>
        <p:grpSpPr>
          <a:xfrm>
            <a:off x="220714" y="201565"/>
            <a:ext cx="9616192" cy="7436572"/>
            <a:chOff x="220714" y="201565"/>
            <a:chExt cx="9616192" cy="7436572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60E5B47-3B85-4F6F-96BC-15DF3DAF3FF0}"/>
                </a:ext>
              </a:extLst>
            </p:cNvPr>
            <p:cNvSpPr/>
            <p:nvPr userDrawn="1"/>
          </p:nvSpPr>
          <p:spPr>
            <a:xfrm rot="10800000" flipH="1">
              <a:off x="3690721" y="4097530"/>
              <a:ext cx="3136185" cy="3457968"/>
            </a:xfrm>
            <a:custGeom>
              <a:avLst/>
              <a:gdLst>
                <a:gd name="connsiteX0" fmla="*/ 3136185 w 3136185"/>
                <a:gd name="connsiteY0" fmla="*/ 3457968 h 3457968"/>
                <a:gd name="connsiteX1" fmla="*/ 3098535 w 3136185"/>
                <a:gd name="connsiteY1" fmla="*/ 3404763 h 3457968"/>
                <a:gd name="connsiteX2" fmla="*/ 3103332 w 3136185"/>
                <a:gd name="connsiteY2" fmla="*/ 3417844 h 3457968"/>
                <a:gd name="connsiteX3" fmla="*/ 3093636 w 3136185"/>
                <a:gd name="connsiteY3" fmla="*/ 3397841 h 3457968"/>
                <a:gd name="connsiteX4" fmla="*/ 689162 w 3136185"/>
                <a:gd name="connsiteY4" fmla="*/ 0 h 3457968"/>
                <a:gd name="connsiteX5" fmla="*/ 0 w 3136185"/>
                <a:gd name="connsiteY5" fmla="*/ 0 h 3457968"/>
                <a:gd name="connsiteX6" fmla="*/ 3136185 w 3136185"/>
                <a:gd name="connsiteY6" fmla="*/ 3457968 h 3457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6185" h="3457968">
                  <a:moveTo>
                    <a:pt x="3136185" y="3457968"/>
                  </a:moveTo>
                  <a:lnTo>
                    <a:pt x="3098535" y="3404763"/>
                  </a:lnTo>
                  <a:lnTo>
                    <a:pt x="3103332" y="3417844"/>
                  </a:lnTo>
                  <a:lnTo>
                    <a:pt x="3093636" y="3397841"/>
                  </a:lnTo>
                  <a:lnTo>
                    <a:pt x="689162" y="0"/>
                  </a:lnTo>
                  <a:lnTo>
                    <a:pt x="0" y="0"/>
                  </a:lnTo>
                  <a:lnTo>
                    <a:pt x="3136185" y="3457968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4036CD8-87CB-4CA4-8D4E-94D428C1428A}"/>
                </a:ext>
              </a:extLst>
            </p:cNvPr>
            <p:cNvSpPr/>
            <p:nvPr userDrawn="1"/>
          </p:nvSpPr>
          <p:spPr>
            <a:xfrm rot="10800000" flipH="1">
              <a:off x="5137367" y="4150736"/>
              <a:ext cx="1651888" cy="3404763"/>
            </a:xfrm>
            <a:custGeom>
              <a:avLst/>
              <a:gdLst>
                <a:gd name="connsiteX0" fmla="*/ 1651888 w 1651888"/>
                <a:gd name="connsiteY0" fmla="*/ 3404763 h 3404763"/>
                <a:gd name="connsiteX1" fmla="*/ 403251 w 1651888"/>
                <a:gd name="connsiteY1" fmla="*/ 0 h 3404763"/>
                <a:gd name="connsiteX2" fmla="*/ 0 w 1651888"/>
                <a:gd name="connsiteY2" fmla="*/ 0 h 3404763"/>
                <a:gd name="connsiteX3" fmla="*/ 1646989 w 1651888"/>
                <a:gd name="connsiteY3" fmla="*/ 3397841 h 3404763"/>
                <a:gd name="connsiteX4" fmla="*/ 1651888 w 1651888"/>
                <a:gd name="connsiteY4" fmla="*/ 3404763 h 340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1888" h="3404763">
                  <a:moveTo>
                    <a:pt x="1651888" y="3404763"/>
                  </a:moveTo>
                  <a:lnTo>
                    <a:pt x="403251" y="0"/>
                  </a:lnTo>
                  <a:lnTo>
                    <a:pt x="0" y="0"/>
                  </a:lnTo>
                  <a:lnTo>
                    <a:pt x="1646989" y="3397841"/>
                  </a:lnTo>
                  <a:lnTo>
                    <a:pt x="1651888" y="3404763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F71C430-C077-4DAB-9930-7B7E7FF33FB4}"/>
                </a:ext>
              </a:extLst>
            </p:cNvPr>
            <p:cNvSpPr/>
            <p:nvPr userDrawn="1"/>
          </p:nvSpPr>
          <p:spPr>
            <a:xfrm>
              <a:off x="7276007" y="2580920"/>
              <a:ext cx="2560898" cy="1105599"/>
            </a:xfrm>
            <a:custGeom>
              <a:avLst/>
              <a:gdLst>
                <a:gd name="connsiteX0" fmla="*/ 2560898 w 2560898"/>
                <a:gd name="connsiteY0" fmla="*/ 0 h 1105599"/>
                <a:gd name="connsiteX1" fmla="*/ 2560898 w 2560898"/>
                <a:gd name="connsiteY1" fmla="*/ 173488 h 1105599"/>
                <a:gd name="connsiteX2" fmla="*/ 0 w 2560898"/>
                <a:gd name="connsiteY2" fmla="*/ 1105599 h 1105599"/>
                <a:gd name="connsiteX3" fmla="*/ 2560898 w 2560898"/>
                <a:gd name="connsiteY3" fmla="*/ 0 h 1105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0898" h="1105599">
                  <a:moveTo>
                    <a:pt x="2560898" y="0"/>
                  </a:moveTo>
                  <a:lnTo>
                    <a:pt x="2560898" y="173488"/>
                  </a:lnTo>
                  <a:lnTo>
                    <a:pt x="0" y="1105599"/>
                  </a:lnTo>
                  <a:lnTo>
                    <a:pt x="2560898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032CFE5-FA70-4B7A-B35C-D2A8BA643039}"/>
                </a:ext>
              </a:extLst>
            </p:cNvPr>
            <p:cNvSpPr/>
            <p:nvPr userDrawn="1"/>
          </p:nvSpPr>
          <p:spPr>
            <a:xfrm>
              <a:off x="7349823" y="2926180"/>
              <a:ext cx="2487082" cy="761960"/>
            </a:xfrm>
            <a:custGeom>
              <a:avLst/>
              <a:gdLst>
                <a:gd name="connsiteX0" fmla="*/ 2487082 w 2487082"/>
                <a:gd name="connsiteY0" fmla="*/ 0 h 761960"/>
                <a:gd name="connsiteX1" fmla="*/ 2487082 w 2487082"/>
                <a:gd name="connsiteY1" fmla="*/ 107214 h 761960"/>
                <a:gd name="connsiteX2" fmla="*/ 0 w 2487082"/>
                <a:gd name="connsiteY2" fmla="*/ 761960 h 761960"/>
                <a:gd name="connsiteX3" fmla="*/ 2487082 w 2487082"/>
                <a:gd name="connsiteY3" fmla="*/ 0 h 76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7082" h="761960">
                  <a:moveTo>
                    <a:pt x="2487082" y="0"/>
                  </a:moveTo>
                  <a:lnTo>
                    <a:pt x="2487082" y="107214"/>
                  </a:lnTo>
                  <a:lnTo>
                    <a:pt x="0" y="761960"/>
                  </a:lnTo>
                  <a:lnTo>
                    <a:pt x="2487082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20D1B0B-F84F-49DA-A67E-EDE081018DF7}"/>
                </a:ext>
              </a:extLst>
            </p:cNvPr>
            <p:cNvSpPr/>
            <p:nvPr userDrawn="1"/>
          </p:nvSpPr>
          <p:spPr>
            <a:xfrm>
              <a:off x="4988222" y="226615"/>
              <a:ext cx="2185260" cy="3668203"/>
            </a:xfrm>
            <a:custGeom>
              <a:avLst/>
              <a:gdLst>
                <a:gd name="connsiteX0" fmla="*/ 0 w 2185260"/>
                <a:gd name="connsiteY0" fmla="*/ 0 h 3668203"/>
                <a:gd name="connsiteX1" fmla="*/ 458266 w 2185260"/>
                <a:gd name="connsiteY1" fmla="*/ 0 h 3668203"/>
                <a:gd name="connsiteX2" fmla="*/ 2185260 w 2185260"/>
                <a:gd name="connsiteY2" fmla="*/ 3668203 h 3668203"/>
                <a:gd name="connsiteX3" fmla="*/ 0 w 2185260"/>
                <a:gd name="connsiteY3" fmla="*/ 0 h 3668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5260" h="3668203">
                  <a:moveTo>
                    <a:pt x="0" y="0"/>
                  </a:moveTo>
                  <a:lnTo>
                    <a:pt x="458266" y="0"/>
                  </a:lnTo>
                  <a:lnTo>
                    <a:pt x="2185260" y="3668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A6CFAD6-AD2F-4FEE-B4E8-33F3AED0B720}"/>
                </a:ext>
              </a:extLst>
            </p:cNvPr>
            <p:cNvSpPr/>
            <p:nvPr userDrawn="1"/>
          </p:nvSpPr>
          <p:spPr>
            <a:xfrm flipH="1">
              <a:off x="5953516" y="231091"/>
              <a:ext cx="998855" cy="3183020"/>
            </a:xfrm>
            <a:custGeom>
              <a:avLst/>
              <a:gdLst>
                <a:gd name="connsiteX0" fmla="*/ 998855 w 998855"/>
                <a:gd name="connsiteY0" fmla="*/ 0 h 3183020"/>
                <a:gd name="connsiteX1" fmla="*/ 595267 w 998855"/>
                <a:gd name="connsiteY1" fmla="*/ 0 h 3183020"/>
                <a:gd name="connsiteX2" fmla="*/ 0 w 998855"/>
                <a:gd name="connsiteY2" fmla="*/ 3183020 h 3183020"/>
                <a:gd name="connsiteX3" fmla="*/ 998855 w 998855"/>
                <a:gd name="connsiteY3" fmla="*/ 0 h 3183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855" h="3183020">
                  <a:moveTo>
                    <a:pt x="998855" y="0"/>
                  </a:moveTo>
                  <a:lnTo>
                    <a:pt x="595267" y="0"/>
                  </a:lnTo>
                  <a:lnTo>
                    <a:pt x="0" y="3183020"/>
                  </a:lnTo>
                  <a:lnTo>
                    <a:pt x="998855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5500884-E4D3-42F8-9CFC-013ED3FDE128}"/>
                </a:ext>
              </a:extLst>
            </p:cNvPr>
            <p:cNvSpPr/>
            <p:nvPr userDrawn="1"/>
          </p:nvSpPr>
          <p:spPr>
            <a:xfrm>
              <a:off x="225518" y="571966"/>
              <a:ext cx="6413163" cy="3052935"/>
            </a:xfrm>
            <a:custGeom>
              <a:avLst/>
              <a:gdLst>
                <a:gd name="connsiteX0" fmla="*/ 0 w 6521505"/>
                <a:gd name="connsiteY0" fmla="*/ 0 h 3048602"/>
                <a:gd name="connsiteX1" fmla="*/ 6521505 w 6521505"/>
                <a:gd name="connsiteY1" fmla="*/ 3048602 h 3048602"/>
                <a:gd name="connsiteX2" fmla="*/ 0 w 6521505"/>
                <a:gd name="connsiteY2" fmla="*/ 393155 h 3048602"/>
                <a:gd name="connsiteX3" fmla="*/ 0 w 6521505"/>
                <a:gd name="connsiteY3" fmla="*/ 0 h 3048602"/>
                <a:gd name="connsiteX0" fmla="*/ 0 w 6413163"/>
                <a:gd name="connsiteY0" fmla="*/ 0 h 3052935"/>
                <a:gd name="connsiteX1" fmla="*/ 6413163 w 6413163"/>
                <a:gd name="connsiteY1" fmla="*/ 3052935 h 3052935"/>
                <a:gd name="connsiteX2" fmla="*/ 0 w 6413163"/>
                <a:gd name="connsiteY2" fmla="*/ 393155 h 3052935"/>
                <a:gd name="connsiteX3" fmla="*/ 0 w 6413163"/>
                <a:gd name="connsiteY3" fmla="*/ 0 h 305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3163" h="3052935">
                  <a:moveTo>
                    <a:pt x="0" y="0"/>
                  </a:moveTo>
                  <a:lnTo>
                    <a:pt x="6413163" y="3052935"/>
                  </a:lnTo>
                  <a:lnTo>
                    <a:pt x="0" y="393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172389B-D5B6-4751-A670-87E393FDACC6}"/>
                </a:ext>
              </a:extLst>
            </p:cNvPr>
            <p:cNvSpPr/>
            <p:nvPr userDrawn="1"/>
          </p:nvSpPr>
          <p:spPr>
            <a:xfrm>
              <a:off x="225518" y="1493911"/>
              <a:ext cx="6653616" cy="2254162"/>
            </a:xfrm>
            <a:custGeom>
              <a:avLst/>
              <a:gdLst>
                <a:gd name="connsiteX0" fmla="*/ 0 w 6354594"/>
                <a:gd name="connsiteY0" fmla="*/ 0 h 2180490"/>
                <a:gd name="connsiteX1" fmla="*/ 6354594 w 6354594"/>
                <a:gd name="connsiteY1" fmla="*/ 2180490 h 2180490"/>
                <a:gd name="connsiteX2" fmla="*/ 0 w 6354594"/>
                <a:gd name="connsiteY2" fmla="*/ 382005 h 2180490"/>
                <a:gd name="connsiteX3" fmla="*/ 0 w 6354594"/>
                <a:gd name="connsiteY3" fmla="*/ 0 h 2180490"/>
                <a:gd name="connsiteX0" fmla="*/ 0 w 6653616"/>
                <a:gd name="connsiteY0" fmla="*/ 0 h 2254162"/>
                <a:gd name="connsiteX1" fmla="*/ 6653616 w 6653616"/>
                <a:gd name="connsiteY1" fmla="*/ 2254162 h 2254162"/>
                <a:gd name="connsiteX2" fmla="*/ 0 w 6653616"/>
                <a:gd name="connsiteY2" fmla="*/ 382005 h 2254162"/>
                <a:gd name="connsiteX3" fmla="*/ 0 w 6653616"/>
                <a:gd name="connsiteY3" fmla="*/ 0 h 2254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53616" h="2254162">
                  <a:moveTo>
                    <a:pt x="0" y="0"/>
                  </a:moveTo>
                  <a:lnTo>
                    <a:pt x="6653616" y="2254162"/>
                  </a:lnTo>
                  <a:lnTo>
                    <a:pt x="0" y="3820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7FE4685-1C62-47EF-8AB3-627D7DBBC399}"/>
                </a:ext>
              </a:extLst>
            </p:cNvPr>
            <p:cNvSpPr/>
            <p:nvPr userDrawn="1"/>
          </p:nvSpPr>
          <p:spPr>
            <a:xfrm>
              <a:off x="225518" y="2318698"/>
              <a:ext cx="6861739" cy="1493965"/>
            </a:xfrm>
            <a:custGeom>
              <a:avLst/>
              <a:gdLst>
                <a:gd name="connsiteX0" fmla="*/ 0 w 6363370"/>
                <a:gd name="connsiteY0" fmla="*/ 0 h 1402958"/>
                <a:gd name="connsiteX1" fmla="*/ 6363370 w 6363370"/>
                <a:gd name="connsiteY1" fmla="*/ 1402958 h 1402958"/>
                <a:gd name="connsiteX2" fmla="*/ 0 w 6363370"/>
                <a:gd name="connsiteY2" fmla="*/ 269584 h 1402958"/>
                <a:gd name="connsiteX3" fmla="*/ 0 w 6363370"/>
                <a:gd name="connsiteY3" fmla="*/ 0 h 1402958"/>
                <a:gd name="connsiteX0" fmla="*/ 0 w 6861739"/>
                <a:gd name="connsiteY0" fmla="*/ 0 h 1493965"/>
                <a:gd name="connsiteX1" fmla="*/ 6861739 w 6861739"/>
                <a:gd name="connsiteY1" fmla="*/ 1493965 h 1493965"/>
                <a:gd name="connsiteX2" fmla="*/ 0 w 6861739"/>
                <a:gd name="connsiteY2" fmla="*/ 269584 h 1493965"/>
                <a:gd name="connsiteX3" fmla="*/ 0 w 6861739"/>
                <a:gd name="connsiteY3" fmla="*/ 0 h 1493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739" h="1493965">
                  <a:moveTo>
                    <a:pt x="0" y="0"/>
                  </a:moveTo>
                  <a:lnTo>
                    <a:pt x="6861739" y="1493965"/>
                  </a:lnTo>
                  <a:lnTo>
                    <a:pt x="0" y="2695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672EA40-76E5-4C2B-8609-62F8BFB745ED}"/>
                </a:ext>
              </a:extLst>
            </p:cNvPr>
            <p:cNvSpPr/>
            <p:nvPr userDrawn="1"/>
          </p:nvSpPr>
          <p:spPr>
            <a:xfrm>
              <a:off x="225518" y="3652733"/>
              <a:ext cx="7730037" cy="267118"/>
            </a:xfrm>
            <a:custGeom>
              <a:avLst/>
              <a:gdLst>
                <a:gd name="connsiteX0" fmla="*/ 0 w 6403940"/>
                <a:gd name="connsiteY0" fmla="*/ 0 h 267118"/>
                <a:gd name="connsiteX1" fmla="*/ 6403940 w 6403940"/>
                <a:gd name="connsiteY1" fmla="*/ 174932 h 267118"/>
                <a:gd name="connsiteX2" fmla="*/ 6375865 w 6403940"/>
                <a:gd name="connsiteY2" fmla="*/ 177208 h 267118"/>
                <a:gd name="connsiteX3" fmla="*/ 0 w 6403940"/>
                <a:gd name="connsiteY3" fmla="*/ 267118 h 267118"/>
                <a:gd name="connsiteX4" fmla="*/ 0 w 6403940"/>
                <a:gd name="connsiteY4" fmla="*/ 0 h 267118"/>
                <a:gd name="connsiteX0" fmla="*/ 0 w 7730037"/>
                <a:gd name="connsiteY0" fmla="*/ 0 h 267118"/>
                <a:gd name="connsiteX1" fmla="*/ 7730037 w 7730037"/>
                <a:gd name="connsiteY1" fmla="*/ 166265 h 267118"/>
                <a:gd name="connsiteX2" fmla="*/ 6375865 w 7730037"/>
                <a:gd name="connsiteY2" fmla="*/ 177208 h 267118"/>
                <a:gd name="connsiteX3" fmla="*/ 0 w 7730037"/>
                <a:gd name="connsiteY3" fmla="*/ 267118 h 267118"/>
                <a:gd name="connsiteX4" fmla="*/ 0 w 7730037"/>
                <a:gd name="connsiteY4" fmla="*/ 0 h 26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0037" h="267118">
                  <a:moveTo>
                    <a:pt x="0" y="0"/>
                  </a:moveTo>
                  <a:lnTo>
                    <a:pt x="7730037" y="166265"/>
                  </a:lnTo>
                  <a:lnTo>
                    <a:pt x="6375865" y="177208"/>
                  </a:lnTo>
                  <a:lnTo>
                    <a:pt x="0" y="267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6B5F3C6-3641-4B63-AF43-1F0034BCF80C}"/>
                </a:ext>
              </a:extLst>
            </p:cNvPr>
            <p:cNvSpPr/>
            <p:nvPr userDrawn="1"/>
          </p:nvSpPr>
          <p:spPr>
            <a:xfrm>
              <a:off x="225519" y="3751063"/>
              <a:ext cx="7339274" cy="875108"/>
            </a:xfrm>
            <a:custGeom>
              <a:avLst/>
              <a:gdLst>
                <a:gd name="connsiteX0" fmla="*/ 6437875 w 6437875"/>
                <a:gd name="connsiteY0" fmla="*/ 0 h 797103"/>
                <a:gd name="connsiteX1" fmla="*/ 0 w 6437875"/>
                <a:gd name="connsiteY1" fmla="*/ 797103 h 797103"/>
                <a:gd name="connsiteX2" fmla="*/ 0 w 6437875"/>
                <a:gd name="connsiteY2" fmla="*/ 517818 h 797103"/>
                <a:gd name="connsiteX3" fmla="*/ 6375865 w 6437875"/>
                <a:gd name="connsiteY3" fmla="*/ 874 h 797103"/>
                <a:gd name="connsiteX4" fmla="*/ 6437875 w 6437875"/>
                <a:gd name="connsiteY4" fmla="*/ 0 h 797103"/>
                <a:gd name="connsiteX0" fmla="*/ 7339274 w 7339274"/>
                <a:gd name="connsiteY0" fmla="*/ 0 h 875108"/>
                <a:gd name="connsiteX1" fmla="*/ 0 w 7339274"/>
                <a:gd name="connsiteY1" fmla="*/ 875108 h 875108"/>
                <a:gd name="connsiteX2" fmla="*/ 0 w 7339274"/>
                <a:gd name="connsiteY2" fmla="*/ 595823 h 875108"/>
                <a:gd name="connsiteX3" fmla="*/ 6375865 w 7339274"/>
                <a:gd name="connsiteY3" fmla="*/ 78879 h 875108"/>
                <a:gd name="connsiteX4" fmla="*/ 7339274 w 7339274"/>
                <a:gd name="connsiteY4" fmla="*/ 0 h 87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39274" h="875108">
                  <a:moveTo>
                    <a:pt x="7339274" y="0"/>
                  </a:moveTo>
                  <a:lnTo>
                    <a:pt x="0" y="875108"/>
                  </a:lnTo>
                  <a:lnTo>
                    <a:pt x="0" y="595823"/>
                  </a:lnTo>
                  <a:lnTo>
                    <a:pt x="6375865" y="78879"/>
                  </a:lnTo>
                  <a:lnTo>
                    <a:pt x="7339274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1644550-B5EA-4148-B75B-725EF337AA24}"/>
                </a:ext>
              </a:extLst>
            </p:cNvPr>
            <p:cNvSpPr/>
            <p:nvPr userDrawn="1"/>
          </p:nvSpPr>
          <p:spPr>
            <a:xfrm>
              <a:off x="225518" y="3799850"/>
              <a:ext cx="6853270" cy="1522415"/>
            </a:xfrm>
            <a:custGeom>
              <a:avLst/>
              <a:gdLst>
                <a:gd name="connsiteX0" fmla="*/ 6432906 w 6432906"/>
                <a:gd name="connsiteY0" fmla="*/ 0 h 1444409"/>
                <a:gd name="connsiteX1" fmla="*/ 0 w 6432906"/>
                <a:gd name="connsiteY1" fmla="*/ 1444409 h 1444409"/>
                <a:gd name="connsiteX2" fmla="*/ 0 w 6432906"/>
                <a:gd name="connsiteY2" fmla="*/ 1166860 h 1444409"/>
                <a:gd name="connsiteX3" fmla="*/ 6432906 w 6432906"/>
                <a:gd name="connsiteY3" fmla="*/ 0 h 1444409"/>
                <a:gd name="connsiteX0" fmla="*/ 6853270 w 6853270"/>
                <a:gd name="connsiteY0" fmla="*/ 0 h 1522415"/>
                <a:gd name="connsiteX1" fmla="*/ 0 w 6853270"/>
                <a:gd name="connsiteY1" fmla="*/ 1522415 h 1522415"/>
                <a:gd name="connsiteX2" fmla="*/ 0 w 6853270"/>
                <a:gd name="connsiteY2" fmla="*/ 1244866 h 1522415"/>
                <a:gd name="connsiteX3" fmla="*/ 6853270 w 6853270"/>
                <a:gd name="connsiteY3" fmla="*/ 0 h 152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3270" h="1522415">
                  <a:moveTo>
                    <a:pt x="6853270" y="0"/>
                  </a:moveTo>
                  <a:lnTo>
                    <a:pt x="0" y="1522415"/>
                  </a:lnTo>
                  <a:lnTo>
                    <a:pt x="0" y="1244866"/>
                  </a:lnTo>
                  <a:lnTo>
                    <a:pt x="685327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D3B2BC2-EEB7-4E26-8CDB-4BEB6A37C28B}"/>
                </a:ext>
              </a:extLst>
            </p:cNvPr>
            <p:cNvSpPr/>
            <p:nvPr userDrawn="1"/>
          </p:nvSpPr>
          <p:spPr>
            <a:xfrm>
              <a:off x="225518" y="3925111"/>
              <a:ext cx="6424289" cy="2245001"/>
            </a:xfrm>
            <a:custGeom>
              <a:avLst/>
              <a:gdLst>
                <a:gd name="connsiteX0" fmla="*/ 6424289 w 6424289"/>
                <a:gd name="connsiteY0" fmla="*/ 0 h 2245001"/>
                <a:gd name="connsiteX1" fmla="*/ 0 w 6424289"/>
                <a:gd name="connsiteY1" fmla="*/ 2245001 h 2245001"/>
                <a:gd name="connsiteX2" fmla="*/ 0 w 6424289"/>
                <a:gd name="connsiteY2" fmla="*/ 1851695 h 2245001"/>
                <a:gd name="connsiteX3" fmla="*/ 6424289 w 6424289"/>
                <a:gd name="connsiteY3" fmla="*/ 0 h 2245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24289" h="2245001">
                  <a:moveTo>
                    <a:pt x="6424289" y="0"/>
                  </a:moveTo>
                  <a:lnTo>
                    <a:pt x="0" y="2245001"/>
                  </a:lnTo>
                  <a:lnTo>
                    <a:pt x="0" y="1851695"/>
                  </a:lnTo>
                  <a:lnTo>
                    <a:pt x="6424289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3ADBB9B-0D20-419A-BAAF-5002CF81B05D}"/>
                </a:ext>
              </a:extLst>
            </p:cNvPr>
            <p:cNvSpPr/>
            <p:nvPr userDrawn="1"/>
          </p:nvSpPr>
          <p:spPr>
            <a:xfrm>
              <a:off x="225518" y="3942739"/>
              <a:ext cx="6553037" cy="3119757"/>
            </a:xfrm>
            <a:custGeom>
              <a:avLst/>
              <a:gdLst>
                <a:gd name="connsiteX0" fmla="*/ 6553037 w 6553037"/>
                <a:gd name="connsiteY0" fmla="*/ 0 h 3119757"/>
                <a:gd name="connsiteX1" fmla="*/ 0 w 6553037"/>
                <a:gd name="connsiteY1" fmla="*/ 3119757 h 3119757"/>
                <a:gd name="connsiteX2" fmla="*/ 0 w 6553037"/>
                <a:gd name="connsiteY2" fmla="*/ 2717426 h 3119757"/>
                <a:gd name="connsiteX3" fmla="*/ 6553037 w 6553037"/>
                <a:gd name="connsiteY3" fmla="*/ 0 h 311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3037" h="3119757">
                  <a:moveTo>
                    <a:pt x="6553037" y="0"/>
                  </a:moveTo>
                  <a:lnTo>
                    <a:pt x="0" y="3119757"/>
                  </a:lnTo>
                  <a:lnTo>
                    <a:pt x="0" y="2717426"/>
                  </a:lnTo>
                  <a:lnTo>
                    <a:pt x="6553037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BDDE8E5-FC20-4CF6-A638-0D11571E0D5A}"/>
                </a:ext>
              </a:extLst>
            </p:cNvPr>
            <p:cNvSpPr/>
            <p:nvPr userDrawn="1"/>
          </p:nvSpPr>
          <p:spPr>
            <a:xfrm>
              <a:off x="700436" y="286600"/>
              <a:ext cx="6251935" cy="3522849"/>
            </a:xfrm>
            <a:custGeom>
              <a:avLst/>
              <a:gdLst>
                <a:gd name="connsiteX0" fmla="*/ 0 w 6251935"/>
                <a:gd name="connsiteY0" fmla="*/ 0 h 3522849"/>
                <a:gd name="connsiteX1" fmla="*/ 744733 w 6251935"/>
                <a:gd name="connsiteY1" fmla="*/ 0 h 3522849"/>
                <a:gd name="connsiteX2" fmla="*/ 6251935 w 6251935"/>
                <a:gd name="connsiteY2" fmla="*/ 3522849 h 3522849"/>
                <a:gd name="connsiteX3" fmla="*/ 0 w 6251935"/>
                <a:gd name="connsiteY3" fmla="*/ 0 h 352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51935" h="3522849">
                  <a:moveTo>
                    <a:pt x="0" y="0"/>
                  </a:moveTo>
                  <a:lnTo>
                    <a:pt x="744733" y="0"/>
                  </a:lnTo>
                  <a:lnTo>
                    <a:pt x="6251935" y="3522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7F461F4-33C8-49A8-91FC-BE073E23A64E}"/>
                </a:ext>
              </a:extLst>
            </p:cNvPr>
            <p:cNvSpPr/>
            <p:nvPr userDrawn="1"/>
          </p:nvSpPr>
          <p:spPr>
            <a:xfrm>
              <a:off x="2425981" y="221113"/>
              <a:ext cx="4463630" cy="3401814"/>
            </a:xfrm>
            <a:custGeom>
              <a:avLst/>
              <a:gdLst>
                <a:gd name="connsiteX0" fmla="*/ 0 w 4463630"/>
                <a:gd name="connsiteY0" fmla="*/ 0 h 3401814"/>
                <a:gd name="connsiteX1" fmla="*/ 668478 w 4463630"/>
                <a:gd name="connsiteY1" fmla="*/ 0 h 3401814"/>
                <a:gd name="connsiteX2" fmla="*/ 4463630 w 4463630"/>
                <a:gd name="connsiteY2" fmla="*/ 3401814 h 3401814"/>
                <a:gd name="connsiteX3" fmla="*/ 0 w 4463630"/>
                <a:gd name="connsiteY3" fmla="*/ 0 h 3401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63630" h="3401814">
                  <a:moveTo>
                    <a:pt x="0" y="0"/>
                  </a:moveTo>
                  <a:lnTo>
                    <a:pt x="668478" y="0"/>
                  </a:lnTo>
                  <a:lnTo>
                    <a:pt x="4463630" y="3401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5741FC7-11B6-48AE-B725-A91DB4D87121}"/>
                </a:ext>
              </a:extLst>
            </p:cNvPr>
            <p:cNvSpPr/>
            <p:nvPr userDrawn="1"/>
          </p:nvSpPr>
          <p:spPr>
            <a:xfrm>
              <a:off x="3730110" y="221113"/>
              <a:ext cx="3195040" cy="3371873"/>
            </a:xfrm>
            <a:custGeom>
              <a:avLst/>
              <a:gdLst>
                <a:gd name="connsiteX0" fmla="*/ 0 w 3030362"/>
                <a:gd name="connsiteY0" fmla="*/ 0 h 3280867"/>
                <a:gd name="connsiteX1" fmla="*/ 665908 w 3030362"/>
                <a:gd name="connsiteY1" fmla="*/ 0 h 3280867"/>
                <a:gd name="connsiteX2" fmla="*/ 3030362 w 3030362"/>
                <a:gd name="connsiteY2" fmla="*/ 3280867 h 3280867"/>
                <a:gd name="connsiteX3" fmla="*/ 0 w 3030362"/>
                <a:gd name="connsiteY3" fmla="*/ 0 h 3280867"/>
                <a:gd name="connsiteX0" fmla="*/ 0 w 3195040"/>
                <a:gd name="connsiteY0" fmla="*/ 0 h 3371873"/>
                <a:gd name="connsiteX1" fmla="*/ 665908 w 3195040"/>
                <a:gd name="connsiteY1" fmla="*/ 0 h 3371873"/>
                <a:gd name="connsiteX2" fmla="*/ 3195040 w 3195040"/>
                <a:gd name="connsiteY2" fmla="*/ 3371873 h 3371873"/>
                <a:gd name="connsiteX3" fmla="*/ 0 w 3195040"/>
                <a:gd name="connsiteY3" fmla="*/ 0 h 337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5040" h="3371873">
                  <a:moveTo>
                    <a:pt x="0" y="0"/>
                  </a:moveTo>
                  <a:lnTo>
                    <a:pt x="665908" y="0"/>
                  </a:lnTo>
                  <a:lnTo>
                    <a:pt x="3195040" y="3371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DA362A6-3E0A-4FE3-B9BF-08F96599EF43}"/>
                </a:ext>
              </a:extLst>
            </p:cNvPr>
            <p:cNvSpPr/>
            <p:nvPr userDrawn="1"/>
          </p:nvSpPr>
          <p:spPr>
            <a:xfrm>
              <a:off x="220714" y="2995645"/>
              <a:ext cx="6939989" cy="817168"/>
            </a:xfrm>
            <a:custGeom>
              <a:avLst/>
              <a:gdLst>
                <a:gd name="connsiteX0" fmla="*/ 0 w 6471955"/>
                <a:gd name="connsiteY0" fmla="*/ 0 h 786832"/>
                <a:gd name="connsiteX1" fmla="*/ 6471955 w 6471955"/>
                <a:gd name="connsiteY1" fmla="*/ 786832 h 786832"/>
                <a:gd name="connsiteX2" fmla="*/ 0 w 6471955"/>
                <a:gd name="connsiteY2" fmla="*/ 271587 h 786832"/>
                <a:gd name="connsiteX3" fmla="*/ 0 w 6471955"/>
                <a:gd name="connsiteY3" fmla="*/ 0 h 786832"/>
                <a:gd name="connsiteX0" fmla="*/ 0 w 6939989"/>
                <a:gd name="connsiteY0" fmla="*/ 0 h 817168"/>
                <a:gd name="connsiteX1" fmla="*/ 6939989 w 6939989"/>
                <a:gd name="connsiteY1" fmla="*/ 817168 h 817168"/>
                <a:gd name="connsiteX2" fmla="*/ 0 w 6939989"/>
                <a:gd name="connsiteY2" fmla="*/ 271587 h 817168"/>
                <a:gd name="connsiteX3" fmla="*/ 0 w 6939989"/>
                <a:gd name="connsiteY3" fmla="*/ 0 h 81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39989" h="817168">
                  <a:moveTo>
                    <a:pt x="0" y="0"/>
                  </a:moveTo>
                  <a:lnTo>
                    <a:pt x="6939989" y="817168"/>
                  </a:lnTo>
                  <a:lnTo>
                    <a:pt x="0" y="2715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8D4C5F4-71E2-4038-90C8-8CC39CF86F97}"/>
                </a:ext>
              </a:extLst>
            </p:cNvPr>
            <p:cNvSpPr/>
            <p:nvPr userDrawn="1"/>
          </p:nvSpPr>
          <p:spPr>
            <a:xfrm rot="10800000" flipH="1">
              <a:off x="513648" y="3842848"/>
              <a:ext cx="6482219" cy="3699950"/>
            </a:xfrm>
            <a:custGeom>
              <a:avLst/>
              <a:gdLst>
                <a:gd name="connsiteX0" fmla="*/ 6482219 w 6482219"/>
                <a:gd name="connsiteY0" fmla="*/ 3699950 h 3699950"/>
                <a:gd name="connsiteX1" fmla="*/ 839014 w 6482219"/>
                <a:gd name="connsiteY1" fmla="*/ 0 h 3699950"/>
                <a:gd name="connsiteX2" fmla="*/ 0 w 6482219"/>
                <a:gd name="connsiteY2" fmla="*/ 0 h 3699950"/>
                <a:gd name="connsiteX3" fmla="*/ 6482219 w 6482219"/>
                <a:gd name="connsiteY3" fmla="*/ 3699950 h 3699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2219" h="3699950">
                  <a:moveTo>
                    <a:pt x="6482219" y="3699950"/>
                  </a:moveTo>
                  <a:lnTo>
                    <a:pt x="839014" y="0"/>
                  </a:lnTo>
                  <a:lnTo>
                    <a:pt x="0" y="0"/>
                  </a:lnTo>
                  <a:lnTo>
                    <a:pt x="6482219" y="369995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7A2AFCD-723C-45A8-A127-38F16DFB33AB}"/>
                </a:ext>
              </a:extLst>
            </p:cNvPr>
            <p:cNvSpPr/>
            <p:nvPr userDrawn="1"/>
          </p:nvSpPr>
          <p:spPr>
            <a:xfrm rot="10800000" flipH="1">
              <a:off x="2342616" y="3967059"/>
              <a:ext cx="4611092" cy="3578915"/>
            </a:xfrm>
            <a:custGeom>
              <a:avLst/>
              <a:gdLst>
                <a:gd name="connsiteX0" fmla="*/ 4611092 w 4611092"/>
                <a:gd name="connsiteY0" fmla="*/ 3578915 h 3578915"/>
                <a:gd name="connsiteX1" fmla="*/ 690562 w 4611092"/>
                <a:gd name="connsiteY1" fmla="*/ 0 h 3578915"/>
                <a:gd name="connsiteX2" fmla="*/ 0 w 4611092"/>
                <a:gd name="connsiteY2" fmla="*/ 0 h 3578915"/>
                <a:gd name="connsiteX3" fmla="*/ 4611092 w 4611092"/>
                <a:gd name="connsiteY3" fmla="*/ 3578915 h 3578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11092" h="3578915">
                  <a:moveTo>
                    <a:pt x="4611092" y="3578915"/>
                  </a:moveTo>
                  <a:lnTo>
                    <a:pt x="690562" y="0"/>
                  </a:lnTo>
                  <a:lnTo>
                    <a:pt x="0" y="0"/>
                  </a:lnTo>
                  <a:lnTo>
                    <a:pt x="4611092" y="3578915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7E0BB51-BEB5-4248-A814-5E99B0A27E31}"/>
                </a:ext>
              </a:extLst>
            </p:cNvPr>
            <p:cNvSpPr/>
            <p:nvPr userDrawn="1"/>
          </p:nvSpPr>
          <p:spPr>
            <a:xfrm>
              <a:off x="6787870" y="226126"/>
              <a:ext cx="449399" cy="3217343"/>
            </a:xfrm>
            <a:custGeom>
              <a:avLst/>
              <a:gdLst>
                <a:gd name="connsiteX0" fmla="*/ 0 w 449399"/>
                <a:gd name="connsiteY0" fmla="*/ 0 h 3217343"/>
                <a:gd name="connsiteX1" fmla="*/ 449399 w 449399"/>
                <a:gd name="connsiteY1" fmla="*/ 0 h 3217343"/>
                <a:gd name="connsiteX2" fmla="*/ 217994 w 449399"/>
                <a:gd name="connsiteY2" fmla="*/ 3217343 h 3217343"/>
                <a:gd name="connsiteX3" fmla="*/ 0 w 449399"/>
                <a:gd name="connsiteY3" fmla="*/ 0 h 321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399" h="3217343">
                  <a:moveTo>
                    <a:pt x="0" y="0"/>
                  </a:moveTo>
                  <a:lnTo>
                    <a:pt x="449399" y="0"/>
                  </a:lnTo>
                  <a:lnTo>
                    <a:pt x="217994" y="32173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54BC993-2CD4-4D6D-854F-1BB449AA5B98}"/>
                </a:ext>
              </a:extLst>
            </p:cNvPr>
            <p:cNvSpPr/>
            <p:nvPr userDrawn="1"/>
          </p:nvSpPr>
          <p:spPr>
            <a:xfrm>
              <a:off x="6989059" y="235063"/>
              <a:ext cx="1233185" cy="3315907"/>
            </a:xfrm>
            <a:custGeom>
              <a:avLst/>
              <a:gdLst>
                <a:gd name="connsiteX0" fmla="*/ 796275 w 1233185"/>
                <a:gd name="connsiteY0" fmla="*/ 0 h 3315907"/>
                <a:gd name="connsiteX1" fmla="*/ 1233185 w 1233185"/>
                <a:gd name="connsiteY1" fmla="*/ 0 h 3315907"/>
                <a:gd name="connsiteX2" fmla="*/ 0 w 1233185"/>
                <a:gd name="connsiteY2" fmla="*/ 3315907 h 3315907"/>
                <a:gd name="connsiteX3" fmla="*/ 796275 w 1233185"/>
                <a:gd name="connsiteY3" fmla="*/ 0 h 3315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185" h="3315907">
                  <a:moveTo>
                    <a:pt x="796275" y="0"/>
                  </a:moveTo>
                  <a:lnTo>
                    <a:pt x="1233185" y="0"/>
                  </a:lnTo>
                  <a:lnTo>
                    <a:pt x="0" y="3315907"/>
                  </a:lnTo>
                  <a:lnTo>
                    <a:pt x="796275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E7AECAC-34BB-435B-B466-B487A5DF9908}"/>
                </a:ext>
              </a:extLst>
            </p:cNvPr>
            <p:cNvSpPr/>
            <p:nvPr userDrawn="1"/>
          </p:nvSpPr>
          <p:spPr>
            <a:xfrm>
              <a:off x="7268255" y="235063"/>
              <a:ext cx="1852114" cy="3375630"/>
            </a:xfrm>
            <a:custGeom>
              <a:avLst/>
              <a:gdLst>
                <a:gd name="connsiteX0" fmla="*/ 1564032 w 2004514"/>
                <a:gd name="connsiteY0" fmla="*/ 0 h 3375630"/>
                <a:gd name="connsiteX1" fmla="*/ 2004514 w 2004514"/>
                <a:gd name="connsiteY1" fmla="*/ 0 h 3375630"/>
                <a:gd name="connsiteX2" fmla="*/ 0 w 2004514"/>
                <a:gd name="connsiteY2" fmla="*/ 3375630 h 3375630"/>
                <a:gd name="connsiteX3" fmla="*/ 1564032 w 2004514"/>
                <a:gd name="connsiteY3" fmla="*/ 0 h 3375630"/>
                <a:gd name="connsiteX0" fmla="*/ 1411632 w 1852114"/>
                <a:gd name="connsiteY0" fmla="*/ 0 h 3375630"/>
                <a:gd name="connsiteX1" fmla="*/ 1852114 w 1852114"/>
                <a:gd name="connsiteY1" fmla="*/ 0 h 3375630"/>
                <a:gd name="connsiteX2" fmla="*/ 0 w 1852114"/>
                <a:gd name="connsiteY2" fmla="*/ 3375630 h 3375630"/>
                <a:gd name="connsiteX3" fmla="*/ 1411632 w 1852114"/>
                <a:gd name="connsiteY3" fmla="*/ 0 h 3375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2114" h="3375630">
                  <a:moveTo>
                    <a:pt x="1411632" y="0"/>
                  </a:moveTo>
                  <a:lnTo>
                    <a:pt x="1852114" y="0"/>
                  </a:lnTo>
                  <a:lnTo>
                    <a:pt x="0" y="3375630"/>
                  </a:lnTo>
                  <a:lnTo>
                    <a:pt x="1411632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9E0170E-9A2E-42D4-9541-D8C2EE764F33}"/>
                </a:ext>
              </a:extLst>
            </p:cNvPr>
            <p:cNvSpPr/>
            <p:nvPr userDrawn="1"/>
          </p:nvSpPr>
          <p:spPr>
            <a:xfrm>
              <a:off x="7130061" y="479556"/>
              <a:ext cx="2706845" cy="3232342"/>
            </a:xfrm>
            <a:custGeom>
              <a:avLst/>
              <a:gdLst>
                <a:gd name="connsiteX0" fmla="*/ 2706845 w 2706845"/>
                <a:gd name="connsiteY0" fmla="*/ 0 h 3370455"/>
                <a:gd name="connsiteX1" fmla="*/ 2706845 w 2706845"/>
                <a:gd name="connsiteY1" fmla="*/ 512161 h 3370455"/>
                <a:gd name="connsiteX2" fmla="*/ 0 w 2706845"/>
                <a:gd name="connsiteY2" fmla="*/ 3370455 h 3370455"/>
                <a:gd name="connsiteX3" fmla="*/ 2706845 w 2706845"/>
                <a:gd name="connsiteY3" fmla="*/ 0 h 3370455"/>
                <a:gd name="connsiteX0" fmla="*/ 2668745 w 2706845"/>
                <a:gd name="connsiteY0" fmla="*/ 0 h 3232342"/>
                <a:gd name="connsiteX1" fmla="*/ 2706845 w 2706845"/>
                <a:gd name="connsiteY1" fmla="*/ 374048 h 3232342"/>
                <a:gd name="connsiteX2" fmla="*/ 0 w 2706845"/>
                <a:gd name="connsiteY2" fmla="*/ 3232342 h 3232342"/>
                <a:gd name="connsiteX3" fmla="*/ 2668745 w 2706845"/>
                <a:gd name="connsiteY3" fmla="*/ 0 h 3232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6845" h="3232342">
                  <a:moveTo>
                    <a:pt x="2668745" y="0"/>
                  </a:moveTo>
                  <a:lnTo>
                    <a:pt x="2706845" y="374048"/>
                  </a:lnTo>
                  <a:lnTo>
                    <a:pt x="0" y="3232342"/>
                  </a:lnTo>
                  <a:lnTo>
                    <a:pt x="2668745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27D50EE-B66B-48D5-AD41-C3DBA3C25FAC}"/>
                </a:ext>
              </a:extLst>
            </p:cNvPr>
            <p:cNvSpPr/>
            <p:nvPr userDrawn="1"/>
          </p:nvSpPr>
          <p:spPr>
            <a:xfrm>
              <a:off x="7241063" y="1234997"/>
              <a:ext cx="2595842" cy="2387894"/>
            </a:xfrm>
            <a:custGeom>
              <a:avLst/>
              <a:gdLst>
                <a:gd name="connsiteX0" fmla="*/ 2595842 w 2595842"/>
                <a:gd name="connsiteY0" fmla="*/ 0 h 2387894"/>
                <a:gd name="connsiteX1" fmla="*/ 2595842 w 2595842"/>
                <a:gd name="connsiteY1" fmla="*/ 364979 h 2387894"/>
                <a:gd name="connsiteX2" fmla="*/ 0 w 2595842"/>
                <a:gd name="connsiteY2" fmla="*/ 2387894 h 2387894"/>
                <a:gd name="connsiteX3" fmla="*/ 2595842 w 2595842"/>
                <a:gd name="connsiteY3" fmla="*/ 0 h 2387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5842" h="2387894">
                  <a:moveTo>
                    <a:pt x="2595842" y="0"/>
                  </a:moveTo>
                  <a:lnTo>
                    <a:pt x="2595842" y="364979"/>
                  </a:lnTo>
                  <a:lnTo>
                    <a:pt x="0" y="2387894"/>
                  </a:lnTo>
                  <a:lnTo>
                    <a:pt x="2595842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8C6F7A-4EA1-41BE-B6F8-40D889C17EEB}"/>
                </a:ext>
              </a:extLst>
            </p:cNvPr>
            <p:cNvSpPr/>
            <p:nvPr userDrawn="1"/>
          </p:nvSpPr>
          <p:spPr>
            <a:xfrm>
              <a:off x="7310223" y="2076221"/>
              <a:ext cx="2526682" cy="1561996"/>
            </a:xfrm>
            <a:custGeom>
              <a:avLst/>
              <a:gdLst>
                <a:gd name="connsiteX0" fmla="*/ 2526682 w 2526682"/>
                <a:gd name="connsiteY0" fmla="*/ 0 h 1561996"/>
                <a:gd name="connsiteX1" fmla="*/ 2526682 w 2526682"/>
                <a:gd name="connsiteY1" fmla="*/ 147485 h 1561996"/>
                <a:gd name="connsiteX2" fmla="*/ 0 w 2526682"/>
                <a:gd name="connsiteY2" fmla="*/ 1561996 h 1561996"/>
                <a:gd name="connsiteX3" fmla="*/ 2526682 w 2526682"/>
                <a:gd name="connsiteY3" fmla="*/ 0 h 156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6682" h="1561996">
                  <a:moveTo>
                    <a:pt x="2526682" y="0"/>
                  </a:moveTo>
                  <a:lnTo>
                    <a:pt x="2526682" y="147485"/>
                  </a:lnTo>
                  <a:lnTo>
                    <a:pt x="0" y="1561996"/>
                  </a:lnTo>
                  <a:lnTo>
                    <a:pt x="2526682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B029AC5-DE63-4A4D-9799-6732D16675E0}"/>
                </a:ext>
              </a:extLst>
            </p:cNvPr>
            <p:cNvSpPr/>
            <p:nvPr userDrawn="1"/>
          </p:nvSpPr>
          <p:spPr>
            <a:xfrm rot="10800000" flipH="1">
              <a:off x="7175861" y="3979293"/>
              <a:ext cx="2079666" cy="3566681"/>
            </a:xfrm>
            <a:custGeom>
              <a:avLst/>
              <a:gdLst>
                <a:gd name="connsiteX0" fmla="*/ 0 w 2079666"/>
                <a:gd name="connsiteY0" fmla="*/ 3566681 h 3566681"/>
                <a:gd name="connsiteX1" fmla="*/ 2079666 w 2079666"/>
                <a:gd name="connsiteY1" fmla="*/ 0 h 3566681"/>
                <a:gd name="connsiteX2" fmla="*/ 1622670 w 2079666"/>
                <a:gd name="connsiteY2" fmla="*/ 0 h 3566681"/>
                <a:gd name="connsiteX3" fmla="*/ 0 w 2079666"/>
                <a:gd name="connsiteY3" fmla="*/ 3566681 h 3566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9666" h="3566681">
                  <a:moveTo>
                    <a:pt x="0" y="3566681"/>
                  </a:moveTo>
                  <a:lnTo>
                    <a:pt x="2079666" y="0"/>
                  </a:lnTo>
                  <a:lnTo>
                    <a:pt x="1622670" y="0"/>
                  </a:lnTo>
                  <a:lnTo>
                    <a:pt x="0" y="3566681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B735B72-130E-4510-8A7F-D18C596487F7}"/>
                </a:ext>
              </a:extLst>
            </p:cNvPr>
            <p:cNvSpPr/>
            <p:nvPr userDrawn="1"/>
          </p:nvSpPr>
          <p:spPr>
            <a:xfrm rot="10800000" flipH="1">
              <a:off x="7051358" y="4039015"/>
              <a:ext cx="1280653" cy="3506958"/>
            </a:xfrm>
            <a:custGeom>
              <a:avLst/>
              <a:gdLst>
                <a:gd name="connsiteX0" fmla="*/ 0 w 1280653"/>
                <a:gd name="connsiteY0" fmla="*/ 3506958 h 3506958"/>
                <a:gd name="connsiteX1" fmla="*/ 1280653 w 1280653"/>
                <a:gd name="connsiteY1" fmla="*/ 0 h 3506958"/>
                <a:gd name="connsiteX2" fmla="*/ 826925 w 1280653"/>
                <a:gd name="connsiteY2" fmla="*/ 0 h 3506958"/>
                <a:gd name="connsiteX3" fmla="*/ 0 w 1280653"/>
                <a:gd name="connsiteY3" fmla="*/ 3506958 h 3506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0653" h="3506958">
                  <a:moveTo>
                    <a:pt x="0" y="3506958"/>
                  </a:moveTo>
                  <a:lnTo>
                    <a:pt x="1280653" y="0"/>
                  </a:lnTo>
                  <a:lnTo>
                    <a:pt x="826925" y="0"/>
                  </a:lnTo>
                  <a:lnTo>
                    <a:pt x="0" y="3506958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DB0849A-6F07-4499-950E-4CAA9C8EB027}"/>
                </a:ext>
              </a:extLst>
            </p:cNvPr>
            <p:cNvSpPr/>
            <p:nvPr userDrawn="1"/>
          </p:nvSpPr>
          <p:spPr>
            <a:xfrm rot="10800000" flipH="1">
              <a:off x="6841692" y="4146517"/>
              <a:ext cx="466251" cy="3399457"/>
            </a:xfrm>
            <a:custGeom>
              <a:avLst/>
              <a:gdLst>
                <a:gd name="connsiteX0" fmla="*/ 226168 w 466251"/>
                <a:gd name="connsiteY0" fmla="*/ 3399457 h 3399457"/>
                <a:gd name="connsiteX1" fmla="*/ 466251 w 466251"/>
                <a:gd name="connsiteY1" fmla="*/ 0 h 3399457"/>
                <a:gd name="connsiteX2" fmla="*/ 0 w 466251"/>
                <a:gd name="connsiteY2" fmla="*/ 0 h 3399457"/>
                <a:gd name="connsiteX3" fmla="*/ 226168 w 466251"/>
                <a:gd name="connsiteY3" fmla="*/ 3399457 h 339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6251" h="3399457">
                  <a:moveTo>
                    <a:pt x="226168" y="3399457"/>
                  </a:moveTo>
                  <a:lnTo>
                    <a:pt x="466251" y="0"/>
                  </a:lnTo>
                  <a:lnTo>
                    <a:pt x="0" y="0"/>
                  </a:lnTo>
                  <a:lnTo>
                    <a:pt x="226168" y="3399457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09E5A5F-6940-4F77-9D4A-FF647BFB4B71}"/>
                </a:ext>
              </a:extLst>
            </p:cNvPr>
            <p:cNvSpPr/>
            <p:nvPr userDrawn="1"/>
          </p:nvSpPr>
          <p:spPr>
            <a:xfrm rot="10800000" flipH="1">
              <a:off x="5976896" y="3850852"/>
              <a:ext cx="1138112" cy="3695122"/>
            </a:xfrm>
            <a:custGeom>
              <a:avLst/>
              <a:gdLst>
                <a:gd name="connsiteX0" fmla="*/ 1038438 w 1038438"/>
                <a:gd name="connsiteY0" fmla="*/ 3370099 h 3370099"/>
                <a:gd name="connsiteX1" fmla="*/ 419582 w 1038438"/>
                <a:gd name="connsiteY1" fmla="*/ 0 h 3370099"/>
                <a:gd name="connsiteX2" fmla="*/ 0 w 1038438"/>
                <a:gd name="connsiteY2" fmla="*/ 0 h 3370099"/>
                <a:gd name="connsiteX3" fmla="*/ 1038438 w 1038438"/>
                <a:gd name="connsiteY3" fmla="*/ 3370099 h 3370099"/>
                <a:gd name="connsiteX0" fmla="*/ 1138112 w 1138112"/>
                <a:gd name="connsiteY0" fmla="*/ 3695122 h 3695122"/>
                <a:gd name="connsiteX1" fmla="*/ 419582 w 1138112"/>
                <a:gd name="connsiteY1" fmla="*/ 0 h 3695122"/>
                <a:gd name="connsiteX2" fmla="*/ 0 w 1138112"/>
                <a:gd name="connsiteY2" fmla="*/ 0 h 3695122"/>
                <a:gd name="connsiteX3" fmla="*/ 1138112 w 1138112"/>
                <a:gd name="connsiteY3" fmla="*/ 3695122 h 3695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8112" h="3695122">
                  <a:moveTo>
                    <a:pt x="1138112" y="3695122"/>
                  </a:moveTo>
                  <a:lnTo>
                    <a:pt x="419582" y="0"/>
                  </a:lnTo>
                  <a:lnTo>
                    <a:pt x="0" y="0"/>
                  </a:lnTo>
                  <a:lnTo>
                    <a:pt x="1138112" y="3695122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264FA2D-FE19-4154-B058-57128A20AA33}"/>
                </a:ext>
              </a:extLst>
            </p:cNvPr>
            <p:cNvSpPr/>
            <p:nvPr userDrawn="1"/>
          </p:nvSpPr>
          <p:spPr>
            <a:xfrm>
              <a:off x="7388763" y="3219987"/>
              <a:ext cx="2448143" cy="492399"/>
            </a:xfrm>
            <a:custGeom>
              <a:avLst/>
              <a:gdLst>
                <a:gd name="connsiteX0" fmla="*/ 2448143 w 2448143"/>
                <a:gd name="connsiteY0" fmla="*/ 0 h 492399"/>
                <a:gd name="connsiteX1" fmla="*/ 2448143 w 2448143"/>
                <a:gd name="connsiteY1" fmla="*/ 107055 h 492399"/>
                <a:gd name="connsiteX2" fmla="*/ 0 w 2448143"/>
                <a:gd name="connsiteY2" fmla="*/ 492399 h 492399"/>
                <a:gd name="connsiteX3" fmla="*/ 2448143 w 2448143"/>
                <a:gd name="connsiteY3" fmla="*/ 0 h 49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8143" h="492399">
                  <a:moveTo>
                    <a:pt x="2448143" y="0"/>
                  </a:moveTo>
                  <a:lnTo>
                    <a:pt x="2448143" y="107055"/>
                  </a:lnTo>
                  <a:lnTo>
                    <a:pt x="0" y="492399"/>
                  </a:lnTo>
                  <a:lnTo>
                    <a:pt x="2448143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E1A1259-9B0E-4AB7-9B9C-DCAFE0168A76}"/>
                </a:ext>
              </a:extLst>
            </p:cNvPr>
            <p:cNvSpPr/>
            <p:nvPr userDrawn="1"/>
          </p:nvSpPr>
          <p:spPr>
            <a:xfrm>
              <a:off x="7367267" y="3455450"/>
              <a:ext cx="2469639" cy="335312"/>
            </a:xfrm>
            <a:custGeom>
              <a:avLst/>
              <a:gdLst>
                <a:gd name="connsiteX0" fmla="*/ 2469639 w 2469639"/>
                <a:gd name="connsiteY0" fmla="*/ 0 h 335312"/>
                <a:gd name="connsiteX1" fmla="*/ 2469639 w 2469639"/>
                <a:gd name="connsiteY1" fmla="*/ 140518 h 335312"/>
                <a:gd name="connsiteX2" fmla="*/ 0 w 2469639"/>
                <a:gd name="connsiteY2" fmla="*/ 335312 h 335312"/>
                <a:gd name="connsiteX3" fmla="*/ 2469639 w 2469639"/>
                <a:gd name="connsiteY3" fmla="*/ 0 h 335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9639" h="335312">
                  <a:moveTo>
                    <a:pt x="2469639" y="0"/>
                  </a:moveTo>
                  <a:lnTo>
                    <a:pt x="2469639" y="140518"/>
                  </a:lnTo>
                  <a:lnTo>
                    <a:pt x="0" y="335312"/>
                  </a:lnTo>
                  <a:lnTo>
                    <a:pt x="2469639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D019EAC-BBF9-47B9-B78B-7B4C986DE0A5}"/>
                </a:ext>
              </a:extLst>
            </p:cNvPr>
            <p:cNvSpPr/>
            <p:nvPr userDrawn="1"/>
          </p:nvSpPr>
          <p:spPr>
            <a:xfrm>
              <a:off x="7369013" y="3809449"/>
              <a:ext cx="2467893" cy="130946"/>
            </a:xfrm>
            <a:custGeom>
              <a:avLst/>
              <a:gdLst>
                <a:gd name="connsiteX0" fmla="*/ 2467893 w 2467893"/>
                <a:gd name="connsiteY0" fmla="*/ 0 h 130946"/>
                <a:gd name="connsiteX1" fmla="*/ 2467893 w 2467893"/>
                <a:gd name="connsiteY1" fmla="*/ 130946 h 130946"/>
                <a:gd name="connsiteX2" fmla="*/ 0 w 2467893"/>
                <a:gd name="connsiteY2" fmla="*/ 3247 h 130946"/>
                <a:gd name="connsiteX3" fmla="*/ 2467893 w 2467893"/>
                <a:gd name="connsiteY3" fmla="*/ 0 h 130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7893" h="130946">
                  <a:moveTo>
                    <a:pt x="2467893" y="0"/>
                  </a:moveTo>
                  <a:lnTo>
                    <a:pt x="2467893" y="130946"/>
                  </a:lnTo>
                  <a:lnTo>
                    <a:pt x="0" y="3247"/>
                  </a:lnTo>
                  <a:lnTo>
                    <a:pt x="2467893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6B7E6D4-7C39-4C2E-ABCE-946635A76BB3}"/>
                </a:ext>
              </a:extLst>
            </p:cNvPr>
            <p:cNvSpPr/>
            <p:nvPr userDrawn="1"/>
          </p:nvSpPr>
          <p:spPr>
            <a:xfrm>
              <a:off x="7516669" y="3744116"/>
              <a:ext cx="2320237" cy="666373"/>
            </a:xfrm>
            <a:custGeom>
              <a:avLst/>
              <a:gdLst>
                <a:gd name="connsiteX0" fmla="*/ 0 w 2393909"/>
                <a:gd name="connsiteY0" fmla="*/ 0 h 523363"/>
                <a:gd name="connsiteX1" fmla="*/ 2393909 w 2393909"/>
                <a:gd name="connsiteY1" fmla="*/ 353019 h 523363"/>
                <a:gd name="connsiteX2" fmla="*/ 2393909 w 2393909"/>
                <a:gd name="connsiteY2" fmla="*/ 523363 h 523363"/>
                <a:gd name="connsiteX3" fmla="*/ 0 w 2393909"/>
                <a:gd name="connsiteY3" fmla="*/ 0 h 523363"/>
                <a:gd name="connsiteX0" fmla="*/ 0 w 2320237"/>
                <a:gd name="connsiteY0" fmla="*/ 0 h 666373"/>
                <a:gd name="connsiteX1" fmla="*/ 2320237 w 2320237"/>
                <a:gd name="connsiteY1" fmla="*/ 496029 h 666373"/>
                <a:gd name="connsiteX2" fmla="*/ 2320237 w 2320237"/>
                <a:gd name="connsiteY2" fmla="*/ 666373 h 666373"/>
                <a:gd name="connsiteX3" fmla="*/ 0 w 2320237"/>
                <a:gd name="connsiteY3" fmla="*/ 0 h 666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237" h="666373">
                  <a:moveTo>
                    <a:pt x="0" y="0"/>
                  </a:moveTo>
                  <a:lnTo>
                    <a:pt x="2320237" y="496029"/>
                  </a:lnTo>
                  <a:lnTo>
                    <a:pt x="2320237" y="6663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A71BB20-4DBC-4EE2-A875-773BC6116825}"/>
                </a:ext>
              </a:extLst>
            </p:cNvPr>
            <p:cNvSpPr/>
            <p:nvPr userDrawn="1"/>
          </p:nvSpPr>
          <p:spPr>
            <a:xfrm>
              <a:off x="7188975" y="3887614"/>
              <a:ext cx="2647931" cy="3441567"/>
            </a:xfrm>
            <a:custGeom>
              <a:avLst/>
              <a:gdLst>
                <a:gd name="connsiteX0" fmla="*/ 0 w 2647931"/>
                <a:gd name="connsiteY0" fmla="*/ 0 h 3441567"/>
                <a:gd name="connsiteX1" fmla="*/ 2647931 w 2647931"/>
                <a:gd name="connsiteY1" fmla="*/ 2910417 h 3441567"/>
                <a:gd name="connsiteX2" fmla="*/ 2647931 w 2647931"/>
                <a:gd name="connsiteY2" fmla="*/ 3441567 h 3441567"/>
                <a:gd name="connsiteX3" fmla="*/ 0 w 2647931"/>
                <a:gd name="connsiteY3" fmla="*/ 0 h 344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7931" h="3441567">
                  <a:moveTo>
                    <a:pt x="0" y="0"/>
                  </a:moveTo>
                  <a:lnTo>
                    <a:pt x="2647931" y="2910417"/>
                  </a:lnTo>
                  <a:lnTo>
                    <a:pt x="2647931" y="34415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66F8C9F-C1AC-49A9-8AF4-861BD4DA66CD}"/>
                </a:ext>
              </a:extLst>
            </p:cNvPr>
            <p:cNvSpPr/>
            <p:nvPr userDrawn="1"/>
          </p:nvSpPr>
          <p:spPr>
            <a:xfrm>
              <a:off x="7404763" y="3911370"/>
              <a:ext cx="2432142" cy="755669"/>
            </a:xfrm>
            <a:custGeom>
              <a:avLst/>
              <a:gdLst>
                <a:gd name="connsiteX0" fmla="*/ 0 w 2432142"/>
                <a:gd name="connsiteY0" fmla="*/ 0 h 755669"/>
                <a:gd name="connsiteX1" fmla="*/ 2432142 w 2432142"/>
                <a:gd name="connsiteY1" fmla="*/ 649340 h 755669"/>
                <a:gd name="connsiteX2" fmla="*/ 2432142 w 2432142"/>
                <a:gd name="connsiteY2" fmla="*/ 755669 h 755669"/>
                <a:gd name="connsiteX3" fmla="*/ 0 w 2432142"/>
                <a:gd name="connsiteY3" fmla="*/ 0 h 75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2142" h="755669">
                  <a:moveTo>
                    <a:pt x="0" y="0"/>
                  </a:moveTo>
                  <a:lnTo>
                    <a:pt x="2432142" y="649340"/>
                  </a:lnTo>
                  <a:lnTo>
                    <a:pt x="2432142" y="7556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169AA5C-AEEC-4733-958A-4C734B83EAB5}"/>
                </a:ext>
              </a:extLst>
            </p:cNvPr>
            <p:cNvSpPr/>
            <p:nvPr userDrawn="1"/>
          </p:nvSpPr>
          <p:spPr>
            <a:xfrm>
              <a:off x="7332279" y="3912992"/>
              <a:ext cx="2504626" cy="1133518"/>
            </a:xfrm>
            <a:custGeom>
              <a:avLst/>
              <a:gdLst>
                <a:gd name="connsiteX0" fmla="*/ 0 w 2504626"/>
                <a:gd name="connsiteY0" fmla="*/ 0 h 1133518"/>
                <a:gd name="connsiteX1" fmla="*/ 2504626 w 2504626"/>
                <a:gd name="connsiteY1" fmla="*/ 955649 h 1133518"/>
                <a:gd name="connsiteX2" fmla="*/ 2504626 w 2504626"/>
                <a:gd name="connsiteY2" fmla="*/ 1133518 h 1133518"/>
                <a:gd name="connsiteX3" fmla="*/ 0 w 2504626"/>
                <a:gd name="connsiteY3" fmla="*/ 0 h 1133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4626" h="1133518">
                  <a:moveTo>
                    <a:pt x="0" y="0"/>
                  </a:moveTo>
                  <a:lnTo>
                    <a:pt x="2504626" y="955649"/>
                  </a:lnTo>
                  <a:lnTo>
                    <a:pt x="2504626" y="1133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1EFDA27-36D3-4FC2-8133-FF261063D388}"/>
                </a:ext>
              </a:extLst>
            </p:cNvPr>
            <p:cNvSpPr/>
            <p:nvPr userDrawn="1"/>
          </p:nvSpPr>
          <p:spPr>
            <a:xfrm>
              <a:off x="7365879" y="3961294"/>
              <a:ext cx="2471026" cy="1719613"/>
            </a:xfrm>
            <a:custGeom>
              <a:avLst/>
              <a:gdLst>
                <a:gd name="connsiteX0" fmla="*/ 0 w 2471026"/>
                <a:gd name="connsiteY0" fmla="*/ 0 h 1591025"/>
                <a:gd name="connsiteX1" fmla="*/ 2471026 w 2471026"/>
                <a:gd name="connsiteY1" fmla="*/ 1434451 h 1591025"/>
                <a:gd name="connsiteX2" fmla="*/ 2471026 w 2471026"/>
                <a:gd name="connsiteY2" fmla="*/ 1591025 h 1591025"/>
                <a:gd name="connsiteX3" fmla="*/ 0 w 2471026"/>
                <a:gd name="connsiteY3" fmla="*/ 0 h 1591025"/>
                <a:gd name="connsiteX0" fmla="*/ 0 w 2471026"/>
                <a:gd name="connsiteY0" fmla="*/ 0 h 1719613"/>
                <a:gd name="connsiteX1" fmla="*/ 2471026 w 2471026"/>
                <a:gd name="connsiteY1" fmla="*/ 1434451 h 1719613"/>
                <a:gd name="connsiteX2" fmla="*/ 2471026 w 2471026"/>
                <a:gd name="connsiteY2" fmla="*/ 1719613 h 1719613"/>
                <a:gd name="connsiteX3" fmla="*/ 0 w 2471026"/>
                <a:gd name="connsiteY3" fmla="*/ 0 h 1719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1026" h="1719613">
                  <a:moveTo>
                    <a:pt x="0" y="0"/>
                  </a:moveTo>
                  <a:lnTo>
                    <a:pt x="2471026" y="1434451"/>
                  </a:lnTo>
                  <a:lnTo>
                    <a:pt x="2471026" y="17196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772857C-E3E6-44E2-AC38-79802DA4C977}"/>
                </a:ext>
              </a:extLst>
            </p:cNvPr>
            <p:cNvSpPr/>
            <p:nvPr userDrawn="1"/>
          </p:nvSpPr>
          <p:spPr>
            <a:xfrm>
              <a:off x="7297969" y="3976620"/>
              <a:ext cx="2538937" cy="2418350"/>
            </a:xfrm>
            <a:custGeom>
              <a:avLst/>
              <a:gdLst>
                <a:gd name="connsiteX0" fmla="*/ 0 w 2538937"/>
                <a:gd name="connsiteY0" fmla="*/ 0 h 2418350"/>
                <a:gd name="connsiteX1" fmla="*/ 2538937 w 2538937"/>
                <a:gd name="connsiteY1" fmla="*/ 2044739 h 2418350"/>
                <a:gd name="connsiteX2" fmla="*/ 2538937 w 2538937"/>
                <a:gd name="connsiteY2" fmla="*/ 2418350 h 2418350"/>
                <a:gd name="connsiteX3" fmla="*/ 0 w 2538937"/>
                <a:gd name="connsiteY3" fmla="*/ 0 h 241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8937" h="2418350">
                  <a:moveTo>
                    <a:pt x="0" y="0"/>
                  </a:moveTo>
                  <a:lnTo>
                    <a:pt x="2538937" y="2044739"/>
                  </a:lnTo>
                  <a:lnTo>
                    <a:pt x="2538937" y="2418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/>
            </a:p>
          </p:txBody>
        </p:sp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33E4BA7C-68A3-4E19-8559-09036B83F4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43132" y="201565"/>
              <a:ext cx="9571548" cy="7436572"/>
            </a:xfrm>
            <a:prstGeom prst="rect">
              <a:avLst/>
            </a:prstGeom>
          </p:spPr>
        </p:pic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B9237848-E077-4E8D-A9F7-618DAF221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7804" y="1572768"/>
            <a:ext cx="8622792" cy="1069848"/>
          </a:xfrm>
        </p:spPr>
        <p:txBody>
          <a:bodyPr rtlCol="0">
            <a:noAutofit/>
          </a:bodyPr>
          <a:lstStyle>
            <a:lvl1pPr algn="ctr">
              <a:lnSpc>
                <a:spcPts val="8800"/>
              </a:lnSpc>
              <a:defRPr sz="9200">
                <a:ln w="25400">
                  <a:solidFill>
                    <a:srgbClr val="00000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r>
              <a:rPr lang="en-GB" noProof="0"/>
              <a:t>ADD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B588F16-2730-4BB0-9FF5-4F458E0795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6384" y="2642616"/>
            <a:ext cx="4937760" cy="704088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B20BE97-7FD0-4BF0-9EBD-00203942A7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6384" y="4069080"/>
            <a:ext cx="4937760" cy="402336"/>
          </a:xfrm>
        </p:spPr>
        <p:txBody>
          <a:bodyPr rtlCol="0"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E418D5A-44B1-44E7-8984-97EF485E9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384" y="4425696"/>
            <a:ext cx="4626864" cy="1152144"/>
          </a:xfrm>
        </p:spPr>
        <p:txBody>
          <a:bodyPr rtlCol="0">
            <a:noAutofit/>
          </a:bodyPr>
          <a:lstStyle>
            <a:lvl1pPr marL="0" indent="0">
              <a:lnSpc>
                <a:spcPts val="4400"/>
              </a:lnSpc>
              <a:spcBef>
                <a:spcPts val="0"/>
              </a:spcBef>
              <a:buNone/>
              <a:defRPr sz="4200"/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E4EF7D-4452-4F39-BCFD-F884B53488EE}"/>
              </a:ext>
            </a:extLst>
          </p:cNvPr>
          <p:cNvCxnSpPr>
            <a:cxnSpLocks/>
          </p:cNvCxnSpPr>
          <p:nvPr userDrawn="1"/>
        </p:nvCxnSpPr>
        <p:spPr>
          <a:xfrm>
            <a:off x="891170" y="6717444"/>
            <a:ext cx="274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CB1D1FB-8210-4AEA-89D1-D5F79A830A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6384" y="6767735"/>
            <a:ext cx="2743199" cy="457200"/>
          </a:xfrm>
        </p:spPr>
        <p:txBody>
          <a:bodyPr rtlCol="0">
            <a:normAutofit/>
          </a:bodyPr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C26575-C593-45B3-87B7-6F445AC667C6}"/>
              </a:ext>
            </a:extLst>
          </p:cNvPr>
          <p:cNvCxnSpPr>
            <a:cxnSpLocks/>
          </p:cNvCxnSpPr>
          <p:nvPr userDrawn="1"/>
        </p:nvCxnSpPr>
        <p:spPr>
          <a:xfrm>
            <a:off x="3875061" y="6717444"/>
            <a:ext cx="2286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88C4793-675B-493D-BF73-D7988A4621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78201" y="6767736"/>
            <a:ext cx="2743200" cy="301752"/>
          </a:xfrm>
        </p:spPr>
        <p:txBody>
          <a:bodyPr rtlCol="0"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en-GB" noProof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875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4E376E-B49F-48D6-AE57-3A8A6AFB7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EDC2D6-79C9-4EEA-B943-A7D2E0A66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C086F-6439-4061-83AD-79942F5B8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89AD1B9-CBEE-40F7-BA5B-E2E88E0D1932}" type="datetime1">
              <a:rPr lang="en-GB" noProof="0" smtClean="0"/>
              <a:t>24/08/2026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9F9A2-C870-423B-9E2F-96D8037F9D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5" y="7203864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B73C9-F8E1-43D4-9150-CF908A519F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DE5571C-625B-4BC4-B094-C562E07FD9F4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7488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lvl1pPr algn="l" defTabSz="9144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2" indent="-228602" algn="l" defTabSz="9144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7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1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6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1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25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0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34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39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5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9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4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8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3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27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32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37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904D04-940C-4482-9A33-12B789F8D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4100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9C059-47DD-4C2F-9004-76BF7B73B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2068513"/>
            <a:ext cx="8674100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D3226-EF39-4D1E-8A73-5D9124BA7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150" y="7204075"/>
            <a:ext cx="2262188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D706170-66A3-4F3A-BC13-1831BCBCBADC}" type="datetime1">
              <a:rPr lang="en-GB" noProof="0" smtClean="0"/>
              <a:t>24/08/2026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E40C7-4D31-46F3-B46C-993E4024B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2163" y="7204075"/>
            <a:ext cx="33940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BE4FC-D6F6-442A-8865-986E1140A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4063" y="7204075"/>
            <a:ext cx="22621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BFC19B8-A21B-4F79-B28C-F0AC5809BE1E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02881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6" userDrawn="1">
          <p15:clr>
            <a:srgbClr val="F26B43"/>
          </p15:clr>
        </p15:guide>
        <p15:guide id="2" orient="horz" pos="4344" userDrawn="1">
          <p15:clr>
            <a:srgbClr val="F26B43"/>
          </p15:clr>
        </p15:guide>
        <p15:guide id="3" pos="288" userDrawn="1">
          <p15:clr>
            <a:srgbClr val="F26B43"/>
          </p15:clr>
        </p15:guide>
        <p15:guide id="4" pos="604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CF1C05-6A3B-4A02-A28C-54F3C9B8D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4100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44C27-48A4-4C5E-A2A7-5EF995292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2068513"/>
            <a:ext cx="8674100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CFC2E-B675-4A69-8BE6-655B8602F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150" y="7204075"/>
            <a:ext cx="2262188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A359A9B-D779-43DB-BA3C-CC6A4D6F8CD5}" type="datetime1">
              <a:rPr lang="en-GB" noProof="0" smtClean="0"/>
              <a:t>24/08/2026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1435E-02F2-41BA-80B9-D355EB0B11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2163" y="7204075"/>
            <a:ext cx="33940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32817-874D-42D8-9CAA-3B76F31A8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4063" y="7204075"/>
            <a:ext cx="22621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9691A17-E614-45AE-BD35-14AD36EA5C23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7269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2" userDrawn="1">
          <p15:clr>
            <a:srgbClr val="F26B43"/>
          </p15:clr>
        </p15:guide>
        <p15:guide id="2" pos="5904" userDrawn="1">
          <p15:clr>
            <a:srgbClr val="F26B43"/>
          </p15:clr>
        </p15:guide>
        <p15:guide id="3" orient="horz" pos="576" userDrawn="1">
          <p15:clr>
            <a:srgbClr val="F26B43"/>
          </p15:clr>
        </p15:guide>
        <p15:guide id="4" orient="horz" pos="43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2B10978-FB81-CFA7-2367-BD0831D97615}"/>
              </a:ext>
            </a:extLst>
          </p:cNvPr>
          <p:cNvSpPr txBox="1"/>
          <p:nvPr/>
        </p:nvSpPr>
        <p:spPr>
          <a:xfrm>
            <a:off x="0" y="0"/>
            <a:ext cx="10058400" cy="77386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Certificate templates</a:t>
            </a:r>
          </a:p>
          <a:p>
            <a:pPr algn="ctr"/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Please use and amend as you wish</a:t>
            </a:r>
            <a:r>
              <a:rPr lang="en-GB" dirty="0"/>
              <a:t>.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A4F029-DEA8-21C7-A649-E74C75695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11" y="6243485"/>
            <a:ext cx="3405761" cy="130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30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5C850545-4A93-4B05-81CA-8CA21085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936" y="702912"/>
            <a:ext cx="8622792" cy="1069848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en-GB" sz="7200" dirty="0">
                <a:ln w="254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4"/>
                </a:solidFill>
              </a:rPr>
              <a:t>CERTIFICATE OF ACHIEVEMENT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1ED50B5-B46D-4123-97F1-4D5D3F49E7B4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583734" y="2211022"/>
            <a:ext cx="4937760" cy="461665"/>
          </a:xfrm>
          <a:noFill/>
        </p:spPr>
        <p:txBody>
          <a:bodyPr wrap="square" rtlCol="0">
            <a:spAutoFit/>
          </a:bodyPr>
          <a:lstStyle/>
          <a:p>
            <a:pPr rtl="0"/>
            <a:r>
              <a:rPr lang="en-GB" dirty="0"/>
              <a:t>Awarded to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1A5CDC71-6D47-4AB2-8931-BFEC70EDBA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3734" y="3666743"/>
            <a:ext cx="4937760" cy="402336"/>
          </a:xfrm>
        </p:spPr>
        <p:txBody>
          <a:bodyPr rtlCol="0"/>
          <a:lstStyle/>
          <a:p>
            <a:r>
              <a:rPr lang="en-GB" dirty="0"/>
              <a:t>Well done on completing </a:t>
            </a:r>
            <a:r>
              <a:rPr lang="en-GB" i="1" dirty="0"/>
              <a:t>A Healthier Me</a:t>
            </a:r>
            <a:r>
              <a:rPr lang="en-GB" dirty="0"/>
              <a:t> sessions! You’ve worked hard and started making healthier food choices. Keep up the good work. </a:t>
            </a:r>
          </a:p>
          <a:p>
            <a:pPr rtl="0"/>
            <a:r>
              <a:rPr lang="en-GB" dirty="0"/>
              <a:t>.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9FD0A57-0355-41EE-9141-E038D83F7D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6468" y="2843749"/>
            <a:ext cx="4626864" cy="1152144"/>
          </a:xfrm>
        </p:spPr>
        <p:txBody>
          <a:bodyPr rtlCol="0"/>
          <a:lstStyle/>
          <a:p>
            <a:pPr rtl="0"/>
            <a:endParaRPr lang="en-GB" sz="4400" b="1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FB20139-2767-4BCB-9A0E-1B8B5D5D56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6384" y="6767735"/>
            <a:ext cx="2743199" cy="457200"/>
          </a:xfrm>
        </p:spPr>
        <p:txBody>
          <a:bodyPr rtlCol="0">
            <a:normAutofit/>
          </a:bodyPr>
          <a:lstStyle/>
          <a:p>
            <a:pPr rtl="0"/>
            <a:r>
              <a:rPr lang="en-GB" i="1" dirty="0"/>
              <a:t>Name of facilitator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62794BFB-032E-4904-82BB-8197FF97B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78201" y="6767736"/>
            <a:ext cx="2743200" cy="301752"/>
          </a:xfrm>
        </p:spPr>
        <p:txBody>
          <a:bodyPr rtlCol="0"/>
          <a:lstStyle/>
          <a:p>
            <a:pPr rtl="0"/>
            <a:r>
              <a:rPr lang="en-GB" dirty="0"/>
              <a:t>DATE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1C44C21-05EA-A07F-DE34-EE8BF3222581}"/>
              </a:ext>
            </a:extLst>
          </p:cNvPr>
          <p:cNvGrpSpPr/>
          <p:nvPr/>
        </p:nvGrpSpPr>
        <p:grpSpPr>
          <a:xfrm>
            <a:off x="5795507" y="5066883"/>
            <a:ext cx="4416552" cy="3283803"/>
            <a:chOff x="3169145" y="1783080"/>
            <a:chExt cx="6282904" cy="4974336"/>
          </a:xfrm>
        </p:grpSpPr>
        <p:pic>
          <p:nvPicPr>
            <p:cNvPr id="11" name="Graphic 10" descr="An apple and half an apple">
              <a:extLst>
                <a:ext uri="{FF2B5EF4-FFF2-40B4-BE49-F238E27FC236}">
                  <a16:creationId xmlns:a16="http://schemas.microsoft.com/office/drawing/2014/main" id="{BE654F28-23B9-CFCD-8984-1C10A9AED0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880049" y="1783080"/>
              <a:ext cx="4572000" cy="4572000"/>
            </a:xfrm>
            <a:prstGeom prst="rect">
              <a:avLst/>
            </a:prstGeom>
          </p:spPr>
        </p:pic>
        <p:pic>
          <p:nvPicPr>
            <p:cNvPr id="15" name="Graphic 14" descr="A strawberry and blueberries">
              <a:extLst>
                <a:ext uri="{FF2B5EF4-FFF2-40B4-BE49-F238E27FC236}">
                  <a16:creationId xmlns:a16="http://schemas.microsoft.com/office/drawing/2014/main" id="{8B980E88-6927-67B7-C9C1-F304C5F4A9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69145" y="2185416"/>
              <a:ext cx="4572000" cy="45720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123947D-D9CD-B592-3146-E4F88366B7B7}"/>
              </a:ext>
            </a:extLst>
          </p:cNvPr>
          <p:cNvGrpSpPr/>
          <p:nvPr/>
        </p:nvGrpSpPr>
        <p:grpSpPr>
          <a:xfrm>
            <a:off x="4311387" y="1398006"/>
            <a:ext cx="5373591" cy="5373591"/>
            <a:chOff x="4311387" y="1398006"/>
            <a:chExt cx="5373591" cy="5373591"/>
          </a:xfrm>
        </p:grpSpPr>
        <p:pic>
          <p:nvPicPr>
            <p:cNvPr id="25" name="Graphic 24" descr="A trophy cup">
              <a:extLst>
                <a:ext uri="{FF2B5EF4-FFF2-40B4-BE49-F238E27FC236}">
                  <a16:creationId xmlns:a16="http://schemas.microsoft.com/office/drawing/2014/main" id="{CED2B70A-E26E-0447-CF43-02B9F96670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11387" y="1398006"/>
              <a:ext cx="5373591" cy="5373591"/>
            </a:xfrm>
            <a:prstGeom prst="rect">
              <a:avLst/>
            </a:prstGeom>
          </p:spPr>
        </p:pic>
        <p:pic>
          <p:nvPicPr>
            <p:cNvPr id="34" name="Graphic 33" descr="Award ribbon">
              <a:extLst>
                <a:ext uri="{FF2B5EF4-FFF2-40B4-BE49-F238E27FC236}">
                  <a16:creationId xmlns:a16="http://schemas.microsoft.com/office/drawing/2014/main" id="{E211D113-DE7D-1BB2-46DF-B10F9ED554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54680" y="2467854"/>
              <a:ext cx="1638892" cy="1638892"/>
            </a:xfrm>
            <a:prstGeom prst="rect">
              <a:avLst/>
            </a:prstGeom>
          </p:spPr>
        </p:pic>
      </p:grpSp>
      <p:pic>
        <p:nvPicPr>
          <p:cNvPr id="13" name="Graphic 12" descr="Berries">
            <a:extLst>
              <a:ext uri="{FF2B5EF4-FFF2-40B4-BE49-F238E27FC236}">
                <a16:creationId xmlns:a16="http://schemas.microsoft.com/office/drawing/2014/main" id="{C53FE7DB-7ADA-062D-CEA1-0BEE315DF2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84596" y="58581"/>
            <a:ext cx="2271911" cy="2271911"/>
          </a:xfrm>
          <a:prstGeom prst="rect">
            <a:avLst/>
          </a:prstGeom>
        </p:spPr>
      </p:pic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C6218CF4-EF97-4AC3-6C2E-468A431C9A58}"/>
              </a:ext>
            </a:extLst>
          </p:cNvPr>
          <p:cNvSpPr txBox="1">
            <a:spLocks/>
          </p:cNvSpPr>
          <p:nvPr/>
        </p:nvSpPr>
        <p:spPr>
          <a:xfrm>
            <a:off x="911936" y="4852246"/>
            <a:ext cx="4114800" cy="1197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9" rtl="0" eaLnBrk="1" latinLnBrk="0" hangingPunct="1">
              <a:lnSpc>
                <a:spcPts val="42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5" indent="0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9" indent="0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14" indent="0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19" indent="0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25" indent="-228602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0" indent="-228602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34" indent="-228602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39" indent="-228602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GB" sz="2400" dirty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 Black"/>
              </a:rPr>
              <a:t>CONGRATULATIONS ON TAKING STEPS TOWARDS A HEALTHIER YOU!</a:t>
            </a:r>
            <a:endParaRPr lang="en-GB" sz="2400" dirty="0">
              <a:ln w="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7272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DF064F-9C7E-4B06-92B0-F73011844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301" y="301754"/>
            <a:ext cx="4646981" cy="1755647"/>
          </a:xfrm>
        </p:spPr>
        <p:txBody>
          <a:bodyPr rtlCol="0"/>
          <a:lstStyle/>
          <a:p>
            <a:pPr algn="ctr" rtl="0">
              <a:lnSpc>
                <a:spcPct val="100000"/>
              </a:lnSpc>
            </a:pPr>
            <a:r>
              <a:rPr lang="en-GB" sz="4800" dirty="0"/>
              <a:t>CERTIFICATE OF ACHIEVEMENT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3D5F2553-3A9A-43E0-A73A-3BA6CF75B8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57800" y="3381567"/>
            <a:ext cx="4646980" cy="740664"/>
          </a:xfrm>
        </p:spPr>
        <p:txBody>
          <a:bodyPr rtlCol="0"/>
          <a:lstStyle/>
          <a:p>
            <a:r>
              <a:rPr lang="en-GB" dirty="0"/>
              <a:t>Well done on completing </a:t>
            </a:r>
            <a:r>
              <a:rPr lang="en-GB" i="1" dirty="0"/>
              <a:t>A Healthier Me</a:t>
            </a:r>
            <a:r>
              <a:rPr lang="en-GB" dirty="0"/>
              <a:t> sessions! You’ve worked hard and started making healthier food choices. Keep up the good work. 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3E361FD9-480C-47CA-8906-608F7B50F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57800" y="2057401"/>
            <a:ext cx="4114800" cy="414338"/>
          </a:xfrm>
        </p:spPr>
        <p:txBody>
          <a:bodyPr rtlCol="0"/>
          <a:lstStyle/>
          <a:p>
            <a:pPr rtl="0"/>
            <a:r>
              <a:rPr lang="en-GB" dirty="0"/>
              <a:t>Awarded to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AB7DFD8-A089-496F-A1C9-D48BBA7B6E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2392" y="2605505"/>
            <a:ext cx="4114800" cy="1197864"/>
          </a:xfrm>
        </p:spPr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FABFDA0B-EC5F-4C99-9D86-B889C7E108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2392" y="6876288"/>
            <a:ext cx="1892808" cy="594360"/>
          </a:xfrm>
        </p:spPr>
        <p:txBody>
          <a:bodyPr rtlCol="0">
            <a:normAutofit/>
          </a:bodyPr>
          <a:lstStyle/>
          <a:p>
            <a:pPr rtl="0"/>
            <a:r>
              <a:rPr lang="en-GB" i="1" dirty="0"/>
              <a:t>Name of facilitator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F63098D-8BA3-4F5D-B9DE-3EF7F7AD64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08392" y="6876288"/>
            <a:ext cx="1892808" cy="274320"/>
          </a:xfrm>
        </p:spPr>
        <p:txBody>
          <a:bodyPr rtlCol="0"/>
          <a:lstStyle/>
          <a:p>
            <a:pPr rtl="0"/>
            <a:r>
              <a:rPr lang="en-GB"/>
              <a:t>DATE</a:t>
            </a:r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81D9C97A-6E3B-6839-B1F9-0C149A014376}"/>
              </a:ext>
            </a:extLst>
          </p:cNvPr>
          <p:cNvSpPr txBox="1">
            <a:spLocks/>
          </p:cNvSpPr>
          <p:nvPr/>
        </p:nvSpPr>
        <p:spPr>
          <a:xfrm>
            <a:off x="5523890" y="5076065"/>
            <a:ext cx="4114800" cy="1197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9" rtl="0" eaLnBrk="1" latinLnBrk="0" hangingPunct="1">
              <a:lnSpc>
                <a:spcPts val="42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5" indent="0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9" indent="0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14" indent="0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19" indent="0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25" indent="-228602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0" indent="-228602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34" indent="-228602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39" indent="-228602" algn="l" defTabSz="9144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GB" sz="2400" dirty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 Black"/>
              </a:rPr>
              <a:t>CONGRATULATIONS ON TAKING STEPS TOWARDS A HEALTHIER YOU!</a:t>
            </a:r>
            <a:endParaRPr lang="en-GB" sz="2400" dirty="0">
              <a:ln w="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B8B484C-44AA-5248-DC11-CB8106DDC068}"/>
              </a:ext>
            </a:extLst>
          </p:cNvPr>
          <p:cNvGrpSpPr/>
          <p:nvPr/>
        </p:nvGrpSpPr>
        <p:grpSpPr>
          <a:xfrm>
            <a:off x="-331076" y="615735"/>
            <a:ext cx="6416564" cy="6354852"/>
            <a:chOff x="4311387" y="1398006"/>
            <a:chExt cx="5373591" cy="5373591"/>
          </a:xfrm>
          <a:solidFill>
            <a:schemeClr val="accent6">
              <a:lumMod val="75000"/>
            </a:schemeClr>
          </a:solidFill>
        </p:grpSpPr>
        <p:pic>
          <p:nvPicPr>
            <p:cNvPr id="5" name="Graphic 4" descr="A trophy cup">
              <a:extLst>
                <a:ext uri="{FF2B5EF4-FFF2-40B4-BE49-F238E27FC236}">
                  <a16:creationId xmlns:a16="http://schemas.microsoft.com/office/drawing/2014/main" id="{951E5AC1-0444-B16D-5D8D-8A48557F06D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11387" y="1398006"/>
              <a:ext cx="5373591" cy="5373591"/>
            </a:xfrm>
            <a:prstGeom prst="rect">
              <a:avLst/>
            </a:prstGeom>
          </p:spPr>
        </p:pic>
        <p:pic>
          <p:nvPicPr>
            <p:cNvPr id="6" name="Graphic 5" descr="Award ribbon">
              <a:extLst>
                <a:ext uri="{FF2B5EF4-FFF2-40B4-BE49-F238E27FC236}">
                  <a16:creationId xmlns:a16="http://schemas.microsoft.com/office/drawing/2014/main" id="{CA1AB94F-FA4F-4A2E-753D-957000E9F2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54680" y="2467854"/>
              <a:ext cx="1638892" cy="16388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467318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ised design">
  <a:themeElements>
    <a:clrScheme name="Custom 2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FDFC2"/>
      </a:accent1>
      <a:accent2>
        <a:srgbClr val="D9A139"/>
      </a:accent2>
      <a:accent3>
        <a:srgbClr val="80BFB9"/>
      </a:accent3>
      <a:accent4>
        <a:srgbClr val="2A2D40"/>
      </a:accent4>
      <a:accent5>
        <a:srgbClr val="47868C"/>
      </a:accent5>
      <a:accent6>
        <a:srgbClr val="831618"/>
      </a:accent6>
      <a:hlink>
        <a:srgbClr val="0563C1"/>
      </a:hlink>
      <a:folHlink>
        <a:srgbClr val="954F72"/>
      </a:folHlink>
    </a:clrScheme>
    <a:fontScheme name="Custom 89">
      <a:majorFont>
        <a:latin typeface="Source Sans Pro Black"/>
        <a:ea typeface=""/>
        <a:cs typeface=""/>
      </a:majorFont>
      <a:minorFont>
        <a:latin typeface="Univers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907_TF78366348_Win32" id="{9F760F7C-2574-4D02-9972-7C7622410CE2}" vid="{4E03F1F5-C504-41D2-8599-7A7D5A233179}"/>
    </a:ext>
  </a:extLst>
</a:theme>
</file>

<file path=ppt/theme/theme2.xml><?xml version="1.0" encoding="utf-8"?>
<a:theme xmlns:a="http://schemas.openxmlformats.org/drawingml/2006/main" name="1_Custom Design">
  <a:themeElements>
    <a:clrScheme name="Custom 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FDFC2"/>
      </a:accent1>
      <a:accent2>
        <a:srgbClr val="47868C"/>
      </a:accent2>
      <a:accent3>
        <a:srgbClr val="C1543B"/>
      </a:accent3>
      <a:accent4>
        <a:srgbClr val="80BFB9"/>
      </a:accent4>
      <a:accent5>
        <a:srgbClr val="2A2D40"/>
      </a:accent5>
      <a:accent6>
        <a:srgbClr val="D9A139"/>
      </a:accent6>
      <a:hlink>
        <a:srgbClr val="0563C1"/>
      </a:hlink>
      <a:folHlink>
        <a:srgbClr val="954F72"/>
      </a:folHlink>
    </a:clrScheme>
    <a:fontScheme name="Custom 89">
      <a:majorFont>
        <a:latin typeface="Source Sans Pro Black"/>
        <a:ea typeface=""/>
        <a:cs typeface=""/>
      </a:majorFont>
      <a:minorFont>
        <a:latin typeface="Univers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907_TF78366348_Win32" id="{9F760F7C-2574-4D02-9972-7C7622410CE2}" vid="{07384762-05C5-48DF-A32E-5ECA675DFFBB}"/>
    </a:ext>
  </a:extLst>
</a:theme>
</file>

<file path=ppt/theme/theme3.xml><?xml version="1.0" encoding="utf-8"?>
<a:theme xmlns:a="http://schemas.openxmlformats.org/drawingml/2006/main" name="2_Custom Design">
  <a:themeElements>
    <a:clrScheme name="Custom 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FDFC2"/>
      </a:accent1>
      <a:accent2>
        <a:srgbClr val="47868C"/>
      </a:accent2>
      <a:accent3>
        <a:srgbClr val="C1543B"/>
      </a:accent3>
      <a:accent4>
        <a:srgbClr val="80BFB9"/>
      </a:accent4>
      <a:accent5>
        <a:srgbClr val="2A2D40"/>
      </a:accent5>
      <a:accent6>
        <a:srgbClr val="D9A139"/>
      </a:accent6>
      <a:hlink>
        <a:srgbClr val="0563C1"/>
      </a:hlink>
      <a:folHlink>
        <a:srgbClr val="954F72"/>
      </a:folHlink>
    </a:clrScheme>
    <a:fontScheme name="Custom 89">
      <a:majorFont>
        <a:latin typeface="Source Sans Pro Black"/>
        <a:ea typeface=""/>
        <a:cs typeface=""/>
      </a:majorFont>
      <a:minorFont>
        <a:latin typeface="Univers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907_TF78366348_Win32" id="{9F760F7C-2574-4D02-9972-7C7622410CE2}" vid="{CB5C0855-977C-48F3-897F-3D113EF9720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A98446DD4B35408626C5CD05C780AF" ma:contentTypeVersion="20" ma:contentTypeDescription="Create a new document." ma:contentTypeScope="" ma:versionID="f275063672bb5dc9fa1152a1d68ef2fd">
  <xsd:schema xmlns:xsd="http://www.w3.org/2001/XMLSchema" xmlns:xs="http://www.w3.org/2001/XMLSchema" xmlns:p="http://schemas.microsoft.com/office/2006/metadata/properties" xmlns:ns1="http://schemas.microsoft.com/sharepoint/v3" xmlns:ns3="d6c9f295-6866-40ba-9ed9-513ce23f1344" xmlns:ns4="7877a85d-1b44-49b4-b533-86f3b630674e" targetNamespace="http://schemas.microsoft.com/office/2006/metadata/properties" ma:root="true" ma:fieldsID="a6f9beffb65689dd8f62202de0766c24" ns1:_="" ns3:_="" ns4:_="">
    <xsd:import namespace="http://schemas.microsoft.com/sharepoint/v3"/>
    <xsd:import namespace="d6c9f295-6866-40ba-9ed9-513ce23f1344"/>
    <xsd:import namespace="7877a85d-1b44-49b4-b533-86f3b63067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c9f295-6866-40ba-9ed9-513ce23f13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4" nillable="true" ma:displayName="_activity" ma:hidden="true" ma:internalName="_activity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77a85d-1b44-49b4-b533-86f3b630674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MediaServiceKeyPoints xmlns="d6c9f295-6866-40ba-9ed9-513ce23f1344" xsi:nil="true"/>
    <_activity xmlns="d6c9f295-6866-40ba-9ed9-513ce23f1344" xsi:nil="true"/>
  </documentManagement>
</p:properties>
</file>

<file path=customXml/itemProps1.xml><?xml version="1.0" encoding="utf-8"?>
<ds:datastoreItem xmlns:ds="http://schemas.openxmlformats.org/officeDocument/2006/customXml" ds:itemID="{82BD2A8C-9707-4573-B2CC-FBB39085C0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6c9f295-6866-40ba-9ed9-513ce23f1344"/>
    <ds:schemaRef ds:uri="7877a85d-1b44-49b4-b533-86f3b63067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CC24729-5043-4817-AEAC-C35C9DF0D9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5CA3A0-42E5-4F7B-87D2-7A66D0DBB5A1}">
  <ds:schemaRefs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microsoft.com/sharepoint/v3"/>
    <ds:schemaRef ds:uri="d6c9f295-6866-40ba-9ed9-513ce23f1344"/>
    <ds:schemaRef ds:uri="http://schemas.microsoft.com/office/infopath/2007/PartnerControls"/>
    <ds:schemaRef ds:uri="7877a85d-1b44-49b4-b533-86f3b630674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Virtual meeting funny certificates</Template>
  <TotalTime>62</TotalTime>
  <Words>99</Words>
  <Application>Microsoft Office PowerPoint</Application>
  <PresentationFormat>Custom</PresentationFormat>
  <Paragraphs>35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Source Sans Pro Black</vt:lpstr>
      <vt:lpstr>Univers Condensed</vt:lpstr>
      <vt:lpstr>Customised design</vt:lpstr>
      <vt:lpstr>1_Custom Design</vt:lpstr>
      <vt:lpstr>2_Custom Design</vt:lpstr>
      <vt:lpstr>PowerPoint Presentation</vt:lpstr>
      <vt:lpstr>CERTIFICATE OF ACHIEVEMENT</vt:lpstr>
      <vt:lpstr>CERTIFICATE OF ACHIEVEMENT</vt:lpstr>
    </vt:vector>
  </TitlesOfParts>
  <Company>Hampshire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Heinze, Hayley</dc:creator>
  <cp:lastModifiedBy>Heinze, Hayley</cp:lastModifiedBy>
  <cp:revision>1</cp:revision>
  <dcterms:created xsi:type="dcterms:W3CDTF">2025-12-18T15:37:47Z</dcterms:created>
  <dcterms:modified xsi:type="dcterms:W3CDTF">2026-08-24T14:05:41Z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0x01010018A98446DD4B35408626C5CD05C780AF</vt:lpwstr>
  </property>
</Properties>
</file>